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5" r:id="rId1"/>
    <p:sldMasterId id="2147484057" r:id="rId2"/>
    <p:sldMasterId id="2147484073" r:id="rId3"/>
  </p:sldMasterIdLst>
  <p:notesMasterIdLst>
    <p:notesMasterId r:id="rId100"/>
  </p:notesMasterIdLst>
  <p:sldIdLst>
    <p:sldId id="676" r:id="rId4"/>
    <p:sldId id="678" r:id="rId5"/>
    <p:sldId id="908" r:id="rId6"/>
    <p:sldId id="910" r:id="rId7"/>
    <p:sldId id="912" r:id="rId8"/>
    <p:sldId id="918" r:id="rId9"/>
    <p:sldId id="914" r:id="rId10"/>
    <p:sldId id="680" r:id="rId11"/>
    <p:sldId id="916" r:id="rId12"/>
    <p:sldId id="870" r:id="rId13"/>
    <p:sldId id="686" r:id="rId14"/>
    <p:sldId id="873" r:id="rId15"/>
    <p:sldId id="687" r:id="rId16"/>
    <p:sldId id="876" r:id="rId17"/>
    <p:sldId id="878" r:id="rId18"/>
    <p:sldId id="880" r:id="rId19"/>
    <p:sldId id="882" r:id="rId20"/>
    <p:sldId id="884" r:id="rId21"/>
    <p:sldId id="926" r:id="rId22"/>
    <p:sldId id="928" r:id="rId23"/>
    <p:sldId id="930" r:id="rId24"/>
    <p:sldId id="932" r:id="rId25"/>
    <p:sldId id="934" r:id="rId26"/>
    <p:sldId id="936" r:id="rId27"/>
    <p:sldId id="938" r:id="rId28"/>
    <p:sldId id="691" r:id="rId29"/>
    <p:sldId id="940" r:id="rId30"/>
    <p:sldId id="694" r:id="rId31"/>
    <p:sldId id="695" r:id="rId32"/>
    <p:sldId id="697" r:id="rId33"/>
    <p:sldId id="698" r:id="rId34"/>
    <p:sldId id="699" r:id="rId35"/>
    <p:sldId id="700" r:id="rId36"/>
    <p:sldId id="701" r:id="rId37"/>
    <p:sldId id="942" r:id="rId38"/>
    <p:sldId id="944" r:id="rId39"/>
    <p:sldId id="946" r:id="rId40"/>
    <p:sldId id="888" r:id="rId41"/>
    <p:sldId id="890" r:id="rId42"/>
    <p:sldId id="892" r:id="rId43"/>
    <p:sldId id="894" r:id="rId44"/>
    <p:sldId id="896" r:id="rId45"/>
    <p:sldId id="898" r:id="rId46"/>
    <p:sldId id="900" r:id="rId47"/>
    <p:sldId id="902" r:id="rId48"/>
    <p:sldId id="904" r:id="rId49"/>
    <p:sldId id="906" r:id="rId50"/>
    <p:sldId id="948" r:id="rId51"/>
    <p:sldId id="706" r:id="rId52"/>
    <p:sldId id="950" r:id="rId53"/>
    <p:sldId id="711" r:id="rId54"/>
    <p:sldId id="712" r:id="rId55"/>
    <p:sldId id="713" r:id="rId56"/>
    <p:sldId id="714" r:id="rId57"/>
    <p:sldId id="715" r:id="rId58"/>
    <p:sldId id="716" r:id="rId59"/>
    <p:sldId id="717" r:id="rId60"/>
    <p:sldId id="718" r:id="rId61"/>
    <p:sldId id="719" r:id="rId62"/>
    <p:sldId id="720" r:id="rId63"/>
    <p:sldId id="721" r:id="rId64"/>
    <p:sldId id="722" r:id="rId65"/>
    <p:sldId id="723" r:id="rId66"/>
    <p:sldId id="724" r:id="rId67"/>
    <p:sldId id="725" r:id="rId68"/>
    <p:sldId id="726" r:id="rId69"/>
    <p:sldId id="727" r:id="rId70"/>
    <p:sldId id="728" r:id="rId71"/>
    <p:sldId id="729" r:id="rId72"/>
    <p:sldId id="730" r:id="rId73"/>
    <p:sldId id="952" r:id="rId74"/>
    <p:sldId id="959" r:id="rId75"/>
    <p:sldId id="954" r:id="rId76"/>
    <p:sldId id="733" r:id="rId77"/>
    <p:sldId id="734" r:id="rId78"/>
    <p:sldId id="735" r:id="rId79"/>
    <p:sldId id="736" r:id="rId80"/>
    <p:sldId id="737" r:id="rId81"/>
    <p:sldId id="738" r:id="rId82"/>
    <p:sldId id="739" r:id="rId83"/>
    <p:sldId id="740" r:id="rId84"/>
    <p:sldId id="741" r:id="rId85"/>
    <p:sldId id="955" r:id="rId86"/>
    <p:sldId id="957" r:id="rId87"/>
    <p:sldId id="742" r:id="rId88"/>
    <p:sldId id="743" r:id="rId89"/>
    <p:sldId id="764" r:id="rId90"/>
    <p:sldId id="747" r:id="rId91"/>
    <p:sldId id="748" r:id="rId92"/>
    <p:sldId id="749" r:id="rId93"/>
    <p:sldId id="751" r:id="rId94"/>
    <p:sldId id="752" r:id="rId95"/>
    <p:sldId id="754" r:id="rId96"/>
    <p:sldId id="755" r:id="rId97"/>
    <p:sldId id="757" r:id="rId98"/>
    <p:sldId id="758" r:id="rId99"/>
  </p:sldIdLst>
  <p:sldSz cx="10287000" cy="6858000" type="35mm"/>
  <p:notesSz cx="6858000" cy="9144000"/>
  <p:defaultTextStyle>
    <a:defPPr>
      <a:defRPr lang="en"/>
    </a:defPPr>
    <a:lvl1pPr algn="l" rtl="0" fontAlgn="base">
      <a:spcBef>
        <a:spcPct val="0"/>
      </a:spcBef>
      <a:spcAft>
        <a:spcPct val="0"/>
      </a:spcAft>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5pPr>
    <a:lvl6pPr marL="2286000" algn="l" defTabSz="914400" rtl="0" eaLnBrk="1" latinLnBrk="0" hangingPunct="1">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6pPr>
    <a:lvl7pPr marL="2743200" algn="l" defTabSz="914400" rtl="0" eaLnBrk="1" latinLnBrk="0" hangingPunct="1">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7pPr>
    <a:lvl8pPr marL="3200400" algn="l" defTabSz="914400" rtl="0" eaLnBrk="1" latinLnBrk="0" hangingPunct="1">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8pPr>
    <a:lvl9pPr marL="3657600" algn="l" defTabSz="914400" rtl="0" eaLnBrk="1" latinLnBrk="0" hangingPunct="1">
      <a:defRPr kumimoji="1" sz="2400" kern="1200">
        <a:solidFill>
          <a:schemeClr val="tx1"/>
        </a:solidFill>
        <a:latin typeface="Times New Roman" panose="02020603050405020304" pitchFamily="18" charset="0"/>
        <a:ea typeface="Gulim" panose="020B0600000101010101" pitchFamily="34" charset="-127"/>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0033"/>
    <a:srgbClr val="680831"/>
    <a:srgbClr val="FF7C80"/>
    <a:srgbClr val="FF5050"/>
    <a:srgbClr val="990033"/>
    <a:srgbClr val="CC0066"/>
    <a:srgbClr val="FF6600"/>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794" autoAdjust="0"/>
    <p:restoredTop sz="88869" autoAdjust="0"/>
  </p:normalViewPr>
  <p:slideViewPr>
    <p:cSldViewPr>
      <p:cViewPr varScale="1">
        <p:scale>
          <a:sx n="79" d="100"/>
          <a:sy n="79" d="100"/>
        </p:scale>
        <p:origin x="571" y="53"/>
      </p:cViewPr>
      <p:guideLst>
        <p:guide orient="horz" pos="2160"/>
        <p:guide pos="3240"/>
      </p:guideLst>
    </p:cSldViewPr>
  </p:slideViewPr>
  <p:outlineViewPr>
    <p:cViewPr>
      <p:scale>
        <a:sx n="33" d="100"/>
        <a:sy n="33" d="100"/>
      </p:scale>
      <p:origin x="0" y="-1242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viewProps" Target="viewProps.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C53045-FB9B-4E29-905B-118FD3901BDC}" type="doc">
      <dgm:prSet loTypeId="urn:microsoft.com/office/officeart/2005/8/layout/hList1" loCatId="list" qsTypeId="urn:microsoft.com/office/officeart/2005/8/quickstyle/3d1" qsCatId="3D" csTypeId="urn:microsoft.com/office/officeart/2005/8/colors/colorful5" csCatId="colorful" phldr="1"/>
      <dgm:spPr/>
      <dgm:t>
        <a:bodyPr/>
        <a:lstStyle/>
        <a:p>
          <a:endParaRPr lang="en-US"/>
        </a:p>
      </dgm:t>
    </dgm:pt>
    <dgm:pt modelId="{1CED8785-E7D7-47D5-BEEE-0A6D3C21ED42}">
      <dgm:prSet phldrT="[Text]" custT="1"/>
      <dgm:spPr>
        <a:solidFill>
          <a:srgbClr val="990033"/>
        </a:solidFill>
      </dgm:spPr>
      <dgm:t>
        <a:bodyPr/>
        <a:lstStyle/>
        <a:p>
          <a:r>
            <a:rPr lang="en" sz="2000" b="1" dirty="0">
              <a:solidFill>
                <a:schemeClr val="tx1"/>
              </a:solidFill>
              <a:latin typeface="Calibri" pitchFamily="34" charset="0"/>
              <a:cs typeface="Calibri" pitchFamily="34" charset="0"/>
            </a:rPr>
            <a:t>CHRONIC, FIBROSING</a:t>
          </a:r>
          <a:endParaRPr lang="en-US" sz="2000" b="1" dirty="0">
            <a:solidFill>
              <a:schemeClr val="tx1"/>
            </a:solidFill>
            <a:latin typeface="Calibri" pitchFamily="34" charset="0"/>
            <a:cs typeface="Calibri" pitchFamily="34" charset="0"/>
          </a:endParaRPr>
        </a:p>
      </dgm:t>
    </dgm:pt>
    <dgm:pt modelId="{91A0792D-B55A-42DB-B46D-7F406B469A0F}" type="parTrans" cxnId="{D0391FC5-165B-403A-AC9D-0619973BD680}">
      <dgm:prSet/>
      <dgm:spPr/>
      <dgm:t>
        <a:bodyPr/>
        <a:lstStyle/>
        <a:p>
          <a:endParaRPr lang="en-US"/>
        </a:p>
      </dgm:t>
    </dgm:pt>
    <dgm:pt modelId="{99C640B1-1EAD-4670-B9D1-5FE98B2675F0}" type="sibTrans" cxnId="{D0391FC5-165B-403A-AC9D-0619973BD680}">
      <dgm:prSet/>
      <dgm:spPr/>
      <dgm:t>
        <a:bodyPr/>
        <a:lstStyle/>
        <a:p>
          <a:endParaRPr lang="en-US"/>
        </a:p>
      </dgm:t>
    </dgm:pt>
    <dgm:pt modelId="{7B205416-99AC-4DA9-A014-07252B544777}">
      <dgm:prSet phldrT="[Text]" custT="1"/>
      <dgm:spPr/>
      <dgm:t>
        <a:bodyPr/>
        <a:lstStyle/>
        <a:p>
          <a:r>
            <a:rPr lang="en" sz="1600" b="1" dirty="0">
              <a:solidFill>
                <a:schemeClr val="accent4">
                  <a:lumMod val="10000"/>
                </a:schemeClr>
              </a:solidFill>
              <a:latin typeface="Calibri" pitchFamily="34" charset="0"/>
              <a:cs typeface="Calibri" pitchFamily="34" charset="0"/>
            </a:rPr>
            <a:t>Idiopathic Pulmonary Fibrosis (IPF)</a:t>
          </a:r>
          <a:endParaRPr lang="en-US" sz="1600" b="1" dirty="0">
            <a:solidFill>
              <a:schemeClr val="accent4">
                <a:lumMod val="10000"/>
              </a:schemeClr>
            </a:solidFill>
            <a:latin typeface="Calibri" pitchFamily="34" charset="0"/>
            <a:cs typeface="Calibri" pitchFamily="34" charset="0"/>
          </a:endParaRPr>
        </a:p>
      </dgm:t>
    </dgm:pt>
    <dgm:pt modelId="{EB35E60B-2730-4E93-892B-5835CC4F003B}" type="parTrans" cxnId="{07550EC1-F504-4306-9F30-3FF71D38F3D3}">
      <dgm:prSet/>
      <dgm:spPr/>
      <dgm:t>
        <a:bodyPr/>
        <a:lstStyle/>
        <a:p>
          <a:endParaRPr lang="en-US"/>
        </a:p>
      </dgm:t>
    </dgm:pt>
    <dgm:pt modelId="{CD4F511A-B6AF-479D-AEB0-024BABFDB430}" type="sibTrans" cxnId="{07550EC1-F504-4306-9F30-3FF71D38F3D3}">
      <dgm:prSet/>
      <dgm:spPr/>
      <dgm:t>
        <a:bodyPr/>
        <a:lstStyle/>
        <a:p>
          <a:endParaRPr lang="en-US"/>
        </a:p>
      </dgm:t>
    </dgm:pt>
    <dgm:pt modelId="{5E03D5D3-9DD4-49B9-8548-277DE9B577E8}">
      <dgm:prSet phldrT="[Text]" custT="1"/>
      <dgm:spPr>
        <a:solidFill>
          <a:srgbClr val="7030A0"/>
        </a:solidFill>
      </dgm:spPr>
      <dgm:t>
        <a:bodyPr/>
        <a:lstStyle/>
        <a:p>
          <a:r>
            <a:rPr lang="en" sz="2000" b="1" dirty="0">
              <a:solidFill>
                <a:schemeClr val="tx1"/>
              </a:solidFill>
              <a:latin typeface="Calibri" pitchFamily="34" charset="0"/>
              <a:cs typeface="Calibri" pitchFamily="34" charset="0"/>
            </a:rPr>
            <a:t>RELATED TO SMOKING</a:t>
          </a:r>
          <a:endParaRPr lang="en-US" sz="2000" b="1" dirty="0">
            <a:solidFill>
              <a:schemeClr val="tx1"/>
            </a:solidFill>
            <a:latin typeface="Calibri" pitchFamily="34" charset="0"/>
            <a:cs typeface="Calibri" pitchFamily="34" charset="0"/>
          </a:endParaRPr>
        </a:p>
      </dgm:t>
    </dgm:pt>
    <dgm:pt modelId="{C5517637-D6A2-41AD-A1BD-90FB145A3470}" type="parTrans" cxnId="{7F39057A-CCEC-4249-B7C4-9416F827C545}">
      <dgm:prSet/>
      <dgm:spPr/>
      <dgm:t>
        <a:bodyPr/>
        <a:lstStyle/>
        <a:p>
          <a:endParaRPr lang="en-US"/>
        </a:p>
      </dgm:t>
    </dgm:pt>
    <dgm:pt modelId="{C996E273-DD14-4E27-88E9-4F3957946DDF}" type="sibTrans" cxnId="{7F39057A-CCEC-4249-B7C4-9416F827C545}">
      <dgm:prSet/>
      <dgm:spPr/>
      <dgm:t>
        <a:bodyPr/>
        <a:lstStyle/>
        <a:p>
          <a:endParaRPr lang="en-US"/>
        </a:p>
      </dgm:t>
    </dgm:pt>
    <dgm:pt modelId="{C94AC3C3-E3C6-4E3E-94C8-3BB057E31FE9}">
      <dgm:prSet phldrT="[Text]" custT="1"/>
      <dgm:spPr/>
      <dgm:t>
        <a:bodyPr/>
        <a:lstStyle/>
        <a:p>
          <a:r>
            <a:rPr lang="en" sz="1600" b="1" dirty="0">
              <a:solidFill>
                <a:schemeClr val="accent4">
                  <a:lumMod val="10000"/>
                </a:schemeClr>
              </a:solidFill>
              <a:latin typeface="Calibri" pitchFamily="34" charset="0"/>
              <a:cs typeface="Calibri" pitchFamily="34" charset="0"/>
            </a:rPr>
            <a:t>Desquamative interstitial pneumonia (DIP)</a:t>
          </a:r>
          <a:endParaRPr lang="en-US" sz="1600" b="1" dirty="0">
            <a:solidFill>
              <a:schemeClr val="accent4">
                <a:lumMod val="10000"/>
              </a:schemeClr>
            </a:solidFill>
            <a:latin typeface="Calibri" pitchFamily="34" charset="0"/>
            <a:cs typeface="Calibri" pitchFamily="34" charset="0"/>
          </a:endParaRPr>
        </a:p>
      </dgm:t>
    </dgm:pt>
    <dgm:pt modelId="{FB93587F-6617-4DCC-B1F4-72B60488D626}" type="parTrans" cxnId="{3362E51D-45D9-47E8-BAE3-E93C9A3244A6}">
      <dgm:prSet/>
      <dgm:spPr/>
      <dgm:t>
        <a:bodyPr/>
        <a:lstStyle/>
        <a:p>
          <a:endParaRPr lang="en-US"/>
        </a:p>
      </dgm:t>
    </dgm:pt>
    <dgm:pt modelId="{1F9C6776-2AD1-4431-9F6B-8451729A0BDF}" type="sibTrans" cxnId="{3362E51D-45D9-47E8-BAE3-E93C9A3244A6}">
      <dgm:prSet/>
      <dgm:spPr/>
      <dgm:t>
        <a:bodyPr/>
        <a:lstStyle/>
        <a:p>
          <a:endParaRPr lang="en-US"/>
        </a:p>
      </dgm:t>
    </dgm:pt>
    <dgm:pt modelId="{352A09CF-8E8F-4B30-A3BE-65D5CBF91C5E}">
      <dgm:prSet phldrT="[Text]" custT="1"/>
      <dgm:spPr>
        <a:solidFill>
          <a:srgbClr val="336600"/>
        </a:solidFill>
      </dgm:spPr>
      <dgm:t>
        <a:bodyPr/>
        <a:lstStyle/>
        <a:p>
          <a:r>
            <a:rPr lang="en" sz="2000" b="1" dirty="0">
              <a:latin typeface="Calibri" pitchFamily="34" charset="0"/>
              <a:cs typeface="Calibri" pitchFamily="34" charset="0"/>
            </a:rPr>
            <a:t>ACUTE/ SUBACUTE</a:t>
          </a:r>
          <a:endParaRPr lang="en-US" sz="2000" b="1" dirty="0">
            <a:latin typeface="Calibri" pitchFamily="34" charset="0"/>
            <a:cs typeface="Calibri" pitchFamily="34" charset="0"/>
          </a:endParaRPr>
        </a:p>
      </dgm:t>
    </dgm:pt>
    <dgm:pt modelId="{C6CA6FAF-092D-410D-9B8F-FF3E4C38BA58}" type="parTrans" cxnId="{97E5859C-05A1-407E-8F16-54B97C3AAF5F}">
      <dgm:prSet/>
      <dgm:spPr/>
      <dgm:t>
        <a:bodyPr/>
        <a:lstStyle/>
        <a:p>
          <a:endParaRPr lang="en-US"/>
        </a:p>
      </dgm:t>
    </dgm:pt>
    <dgm:pt modelId="{458E8AD5-C3F7-487C-BB73-26EC786E8CF7}" type="sibTrans" cxnId="{97E5859C-05A1-407E-8F16-54B97C3AAF5F}">
      <dgm:prSet/>
      <dgm:spPr/>
      <dgm:t>
        <a:bodyPr/>
        <a:lstStyle/>
        <a:p>
          <a:endParaRPr lang="en-US"/>
        </a:p>
      </dgm:t>
    </dgm:pt>
    <dgm:pt modelId="{4179769D-BE9D-4537-B109-423CAD7AA3C9}">
      <dgm:prSet phldrT="[Text]" custT="1"/>
      <dgm:spPr/>
      <dgm:t>
        <a:bodyPr/>
        <a:lstStyle/>
        <a:p>
          <a:r>
            <a:rPr lang="en" sz="1600" b="1" dirty="0">
              <a:solidFill>
                <a:schemeClr val="accent4">
                  <a:lumMod val="10000"/>
                </a:schemeClr>
              </a:solidFill>
              <a:latin typeface="Calibri" pitchFamily="34" charset="0"/>
              <a:cs typeface="Calibri" pitchFamily="34" charset="0"/>
            </a:rPr>
            <a:t>Acute interstitial pneumonia (AIP)</a:t>
          </a:r>
          <a:endParaRPr lang="en-US" sz="1600" b="1" dirty="0">
            <a:solidFill>
              <a:schemeClr val="accent4">
                <a:lumMod val="10000"/>
              </a:schemeClr>
            </a:solidFill>
            <a:latin typeface="Calibri" pitchFamily="34" charset="0"/>
            <a:cs typeface="Calibri" pitchFamily="34" charset="0"/>
          </a:endParaRPr>
        </a:p>
      </dgm:t>
    </dgm:pt>
    <dgm:pt modelId="{D362B01B-4EF4-421A-AB33-E380DA435BDF}" type="parTrans" cxnId="{BD7FAB86-253F-43B9-8D9E-295B4CF3C91B}">
      <dgm:prSet/>
      <dgm:spPr/>
      <dgm:t>
        <a:bodyPr/>
        <a:lstStyle/>
        <a:p>
          <a:endParaRPr lang="en-US"/>
        </a:p>
      </dgm:t>
    </dgm:pt>
    <dgm:pt modelId="{9A312E23-C11B-48F4-A039-6A4936FA9447}" type="sibTrans" cxnId="{BD7FAB86-253F-43B9-8D9E-295B4CF3C91B}">
      <dgm:prSet/>
      <dgm:spPr/>
      <dgm:t>
        <a:bodyPr/>
        <a:lstStyle/>
        <a:p>
          <a:endParaRPr lang="en-US"/>
        </a:p>
      </dgm:t>
    </dgm:pt>
    <dgm:pt modelId="{7EB099EF-CD9E-41E6-9E3C-E16623C57D48}">
      <dgm:prSet phldrT="[Text]" custT="1"/>
      <dgm:spPr/>
      <dgm:t>
        <a:bodyPr/>
        <a:lstStyle/>
        <a:p>
          <a:r>
            <a:rPr lang="en" sz="2000" b="1" dirty="0">
              <a:latin typeface="Calibri" pitchFamily="34" charset="0"/>
              <a:cs typeface="Calibri" pitchFamily="34" charset="0"/>
            </a:rPr>
            <a:t>RARE</a:t>
          </a:r>
          <a:endParaRPr lang="en-US" sz="2000" b="1" dirty="0">
            <a:latin typeface="Calibri" pitchFamily="34" charset="0"/>
            <a:cs typeface="Calibri" pitchFamily="34" charset="0"/>
          </a:endParaRPr>
        </a:p>
      </dgm:t>
    </dgm:pt>
    <dgm:pt modelId="{F2FB0767-AE93-4D97-8981-A2438FD87C3C}" type="parTrans" cxnId="{33667F3E-8D7B-4F39-9DB6-E2D6FB0ADAD2}">
      <dgm:prSet/>
      <dgm:spPr/>
      <dgm:t>
        <a:bodyPr/>
        <a:lstStyle/>
        <a:p>
          <a:endParaRPr lang="en-US"/>
        </a:p>
      </dgm:t>
    </dgm:pt>
    <dgm:pt modelId="{EDA6DA54-9DAA-4839-9F0F-C6D930AA1A9E}" type="sibTrans" cxnId="{33667F3E-8D7B-4F39-9DB6-E2D6FB0ADAD2}">
      <dgm:prSet/>
      <dgm:spPr/>
      <dgm:t>
        <a:bodyPr/>
        <a:lstStyle/>
        <a:p>
          <a:endParaRPr lang="en-US"/>
        </a:p>
      </dgm:t>
    </dgm:pt>
    <dgm:pt modelId="{B1D9B78C-44C1-4E6A-8C60-4D16599E0B5D}">
      <dgm:prSet phldrT="[Text]" custT="1"/>
      <dgm:spPr/>
      <dgm:t>
        <a:bodyPr/>
        <a:lstStyle/>
        <a:p>
          <a:r>
            <a:rPr lang="en" sz="1600" b="1" dirty="0">
              <a:solidFill>
                <a:schemeClr val="accent4">
                  <a:lumMod val="10000"/>
                </a:schemeClr>
              </a:solidFill>
              <a:latin typeface="Calibri" pitchFamily="34" charset="0"/>
              <a:cs typeface="Calibri" pitchFamily="34" charset="0"/>
            </a:rPr>
            <a:t>Non-specific interstitial pneumonia (NSIP)</a:t>
          </a:r>
          <a:endParaRPr lang="en-US" sz="1600" b="1" dirty="0">
            <a:solidFill>
              <a:schemeClr val="accent4">
                <a:lumMod val="10000"/>
              </a:schemeClr>
            </a:solidFill>
            <a:latin typeface="Calibri" pitchFamily="34" charset="0"/>
            <a:cs typeface="Calibri" pitchFamily="34" charset="0"/>
          </a:endParaRPr>
        </a:p>
      </dgm:t>
    </dgm:pt>
    <dgm:pt modelId="{6CAC879E-B555-4836-B177-0346DD55A49E}" type="parTrans" cxnId="{EB9A71E3-7EEC-4A5C-95A5-0A6F1E17FB7A}">
      <dgm:prSet/>
      <dgm:spPr/>
      <dgm:t>
        <a:bodyPr/>
        <a:lstStyle/>
        <a:p>
          <a:endParaRPr lang="en-US"/>
        </a:p>
      </dgm:t>
    </dgm:pt>
    <dgm:pt modelId="{2F41DDAB-BA42-4196-8AD2-B7A2EF1082B2}" type="sibTrans" cxnId="{EB9A71E3-7EEC-4A5C-95A5-0A6F1E17FB7A}">
      <dgm:prSet/>
      <dgm:spPr/>
      <dgm:t>
        <a:bodyPr/>
        <a:lstStyle/>
        <a:p>
          <a:endParaRPr lang="en-US"/>
        </a:p>
      </dgm:t>
    </dgm:pt>
    <dgm:pt modelId="{22372B5B-7C3D-49FB-A151-EF072EEDD118}">
      <dgm:prSet phldrT="[Text]" custT="1"/>
      <dgm:spPr/>
      <dgm:t>
        <a:bodyPr/>
        <a:lstStyle/>
        <a:p>
          <a:r>
            <a:rPr lang="en" sz="1600" b="1" dirty="0">
              <a:solidFill>
                <a:schemeClr val="accent4">
                  <a:lumMod val="10000"/>
                </a:schemeClr>
              </a:solidFill>
              <a:latin typeface="Calibri" pitchFamily="34" charset="0"/>
              <a:cs typeface="Calibri" pitchFamily="34" charset="0"/>
            </a:rPr>
            <a:t>Respiratory bronchiolitis associated with ILD</a:t>
          </a:r>
          <a:endParaRPr lang="en-US" sz="1600" b="1" dirty="0">
            <a:solidFill>
              <a:schemeClr val="accent4">
                <a:lumMod val="10000"/>
              </a:schemeClr>
            </a:solidFill>
            <a:latin typeface="Calibri" pitchFamily="34" charset="0"/>
            <a:cs typeface="Calibri" pitchFamily="34" charset="0"/>
          </a:endParaRPr>
        </a:p>
      </dgm:t>
    </dgm:pt>
    <dgm:pt modelId="{42E37736-F497-420F-9BD7-15A8AD0AB5BB}" type="parTrans" cxnId="{0212AE8C-D4D4-4334-A71F-BD9BB10AD9CE}">
      <dgm:prSet/>
      <dgm:spPr/>
      <dgm:t>
        <a:bodyPr/>
        <a:lstStyle/>
        <a:p>
          <a:endParaRPr lang="en-US"/>
        </a:p>
      </dgm:t>
    </dgm:pt>
    <dgm:pt modelId="{C278AE12-EF1A-446A-8996-5A98A304BDDB}" type="sibTrans" cxnId="{0212AE8C-D4D4-4334-A71F-BD9BB10AD9CE}">
      <dgm:prSet/>
      <dgm:spPr/>
      <dgm:t>
        <a:bodyPr/>
        <a:lstStyle/>
        <a:p>
          <a:endParaRPr lang="en-US"/>
        </a:p>
      </dgm:t>
    </dgm:pt>
    <dgm:pt modelId="{64F8937B-E3B4-451F-9B2D-D3A7EC6CD475}">
      <dgm:prSet phldrT="[Text]" custT="1"/>
      <dgm:spPr/>
      <dgm:t>
        <a:bodyPr/>
        <a:lstStyle/>
        <a:p>
          <a:r>
            <a:rPr lang="en" sz="1600" b="1" dirty="0">
              <a:solidFill>
                <a:schemeClr val="accent4">
                  <a:lumMod val="10000"/>
                </a:schemeClr>
              </a:solidFill>
              <a:latin typeface="Calibri" pitchFamily="34" charset="0"/>
              <a:cs typeface="Calibri" pitchFamily="34" charset="0"/>
            </a:rPr>
            <a:t>Cryptogenic organizing pneumonia</a:t>
          </a:r>
          <a:endParaRPr lang="en-US" sz="1600" b="1" dirty="0">
            <a:solidFill>
              <a:schemeClr val="accent4">
                <a:lumMod val="10000"/>
              </a:schemeClr>
            </a:solidFill>
            <a:latin typeface="Calibri" pitchFamily="34" charset="0"/>
            <a:cs typeface="Calibri" pitchFamily="34" charset="0"/>
          </a:endParaRPr>
        </a:p>
      </dgm:t>
    </dgm:pt>
    <dgm:pt modelId="{BAD75762-A152-46D1-89F0-43F4CBBDCB4A}" type="sibTrans" cxnId="{F6CD66FA-EF00-4BCB-BE55-F4F9B447B80E}">
      <dgm:prSet/>
      <dgm:spPr/>
      <dgm:t>
        <a:bodyPr/>
        <a:lstStyle/>
        <a:p>
          <a:endParaRPr lang="en-US"/>
        </a:p>
      </dgm:t>
    </dgm:pt>
    <dgm:pt modelId="{C8C36D4B-4E62-45DC-8970-79507301E127}" type="parTrans" cxnId="{F6CD66FA-EF00-4BCB-BE55-F4F9B447B80E}">
      <dgm:prSet/>
      <dgm:spPr/>
      <dgm:t>
        <a:bodyPr/>
        <a:lstStyle/>
        <a:p>
          <a:endParaRPr lang="en-US"/>
        </a:p>
      </dgm:t>
    </dgm:pt>
    <dgm:pt modelId="{7792CC67-F780-488B-860B-E666ABCB0A0A}">
      <dgm:prSet custT="1"/>
      <dgm:spPr/>
      <dgm:t>
        <a:bodyPr/>
        <a:lstStyle/>
        <a:p>
          <a:r>
            <a:rPr lang="en" sz="1600" b="1" dirty="0">
              <a:solidFill>
                <a:schemeClr val="accent4">
                  <a:lumMod val="10000"/>
                </a:schemeClr>
              </a:solidFill>
              <a:latin typeface="Calibri" pitchFamily="34" charset="0"/>
              <a:cs typeface="Calibri" pitchFamily="34" charset="0"/>
            </a:rPr>
            <a:t>Lymphoid interstitial pneumonia</a:t>
          </a:r>
          <a:endParaRPr lang="en-US" sz="1600" b="1" dirty="0">
            <a:solidFill>
              <a:schemeClr val="accent4">
                <a:lumMod val="10000"/>
              </a:schemeClr>
            </a:solidFill>
            <a:latin typeface="Calibri" pitchFamily="34" charset="0"/>
            <a:cs typeface="Calibri" pitchFamily="34" charset="0"/>
          </a:endParaRPr>
        </a:p>
      </dgm:t>
    </dgm:pt>
    <dgm:pt modelId="{36B25C10-D8D7-45C7-855E-184EF6AE05B6}" type="parTrans" cxnId="{4EEE3556-B56F-4F50-992A-7FE636F6B9C6}">
      <dgm:prSet/>
      <dgm:spPr/>
      <dgm:t>
        <a:bodyPr/>
        <a:lstStyle/>
        <a:p>
          <a:endParaRPr lang="en-US"/>
        </a:p>
      </dgm:t>
    </dgm:pt>
    <dgm:pt modelId="{83E1DB93-797E-47D8-86BE-4DEAFCD9CCB2}" type="sibTrans" cxnId="{4EEE3556-B56F-4F50-992A-7FE636F6B9C6}">
      <dgm:prSet/>
      <dgm:spPr/>
      <dgm:t>
        <a:bodyPr/>
        <a:lstStyle/>
        <a:p>
          <a:endParaRPr lang="en-US"/>
        </a:p>
      </dgm:t>
    </dgm:pt>
    <dgm:pt modelId="{3CDCEC94-391B-46EC-BA69-DACDFC2B3F37}">
      <dgm:prSet custT="1"/>
      <dgm:spPr/>
      <dgm:t>
        <a:bodyPr/>
        <a:lstStyle/>
        <a:p>
          <a:r>
            <a:rPr lang="en" sz="1600" b="1" dirty="0">
              <a:solidFill>
                <a:schemeClr val="accent4">
                  <a:lumMod val="10000"/>
                </a:schemeClr>
              </a:solidFill>
              <a:latin typeface="Calibri" pitchFamily="34" charset="0"/>
              <a:cs typeface="Calibri" pitchFamily="34" charset="0"/>
            </a:rPr>
            <a:t>Idiopathic pleuroparenchymal fibroelastosis</a:t>
          </a:r>
        </a:p>
      </dgm:t>
    </dgm:pt>
    <dgm:pt modelId="{33E37921-D059-4C14-80EC-4D0FA486D190}" type="parTrans" cxnId="{A0BF6B8A-DCF6-41D5-9218-075C777B3E4C}">
      <dgm:prSet/>
      <dgm:spPr/>
      <dgm:t>
        <a:bodyPr/>
        <a:lstStyle/>
        <a:p>
          <a:endParaRPr lang="en-US"/>
        </a:p>
      </dgm:t>
    </dgm:pt>
    <dgm:pt modelId="{804E5CE2-5E09-4344-A930-F7812E509B12}" type="sibTrans" cxnId="{A0BF6B8A-DCF6-41D5-9218-075C777B3E4C}">
      <dgm:prSet/>
      <dgm:spPr/>
      <dgm:t>
        <a:bodyPr/>
        <a:lstStyle/>
        <a:p>
          <a:endParaRPr lang="en-US"/>
        </a:p>
      </dgm:t>
    </dgm:pt>
    <dgm:pt modelId="{A31FF618-808F-4967-8477-8602D6B73536}">
      <dgm:prSet custT="1"/>
      <dgm:spPr/>
      <dgm:t>
        <a:bodyPr/>
        <a:lstStyle/>
        <a:p>
          <a:endParaRPr lang="en-US" sz="1600" dirty="0">
            <a:latin typeface="Calibri" pitchFamily="34" charset="0"/>
            <a:cs typeface="Calibri" pitchFamily="34" charset="0"/>
          </a:endParaRPr>
        </a:p>
      </dgm:t>
    </dgm:pt>
    <dgm:pt modelId="{11989B1C-9232-4873-B149-ABA82E5758F5}" type="parTrans" cxnId="{C17444E9-E6A8-4030-BE9B-CBC58FE51B82}">
      <dgm:prSet/>
      <dgm:spPr/>
      <dgm:t>
        <a:bodyPr/>
        <a:lstStyle/>
        <a:p>
          <a:endParaRPr lang="en-US"/>
        </a:p>
      </dgm:t>
    </dgm:pt>
    <dgm:pt modelId="{A2342C3A-9A2D-4766-A034-EC414D069569}" type="sibTrans" cxnId="{C17444E9-E6A8-4030-BE9B-CBC58FE51B82}">
      <dgm:prSet/>
      <dgm:spPr/>
      <dgm:t>
        <a:bodyPr/>
        <a:lstStyle/>
        <a:p>
          <a:endParaRPr lang="en-US"/>
        </a:p>
      </dgm:t>
    </dgm:pt>
    <dgm:pt modelId="{B5746C37-97A6-4C17-A0C3-5503F4C9DC4D}">
      <dgm:prSet phldrT="[Text]" custT="1"/>
      <dgm:spPr/>
      <dgm:t>
        <a:bodyPr/>
        <a:lstStyle/>
        <a:p>
          <a:endParaRPr lang="en-US" sz="1600" b="1" dirty="0">
            <a:solidFill>
              <a:schemeClr val="accent4">
                <a:lumMod val="10000"/>
              </a:schemeClr>
            </a:solidFill>
            <a:latin typeface="Calibri" pitchFamily="34" charset="0"/>
            <a:cs typeface="Calibri" pitchFamily="34" charset="0"/>
          </a:endParaRPr>
        </a:p>
      </dgm:t>
    </dgm:pt>
    <dgm:pt modelId="{5326DEF4-B4A6-44FE-8A8B-41F99B625083}" type="parTrans" cxnId="{7BEDA6FC-BBCC-4B37-BDB0-EA9214205A58}">
      <dgm:prSet/>
      <dgm:spPr/>
    </dgm:pt>
    <dgm:pt modelId="{568BDB58-F866-43AB-86C7-D10765757A4E}" type="sibTrans" cxnId="{7BEDA6FC-BBCC-4B37-BDB0-EA9214205A58}">
      <dgm:prSet/>
      <dgm:spPr/>
    </dgm:pt>
    <dgm:pt modelId="{20ED68D7-324C-4810-B828-78F9FA4AA769}">
      <dgm:prSet phldrT="[Text]" custT="1"/>
      <dgm:spPr/>
      <dgm:t>
        <a:bodyPr/>
        <a:lstStyle/>
        <a:p>
          <a:endParaRPr lang="en-US" sz="1600" b="1" dirty="0">
            <a:solidFill>
              <a:schemeClr val="accent4">
                <a:lumMod val="10000"/>
              </a:schemeClr>
            </a:solidFill>
            <a:latin typeface="Calibri" pitchFamily="34" charset="0"/>
            <a:cs typeface="Calibri" pitchFamily="34" charset="0"/>
          </a:endParaRPr>
        </a:p>
      </dgm:t>
    </dgm:pt>
    <dgm:pt modelId="{A40ABF78-FD27-4E60-B27C-3F35A5E5EF58}" type="parTrans" cxnId="{B50D21F2-A96C-4D32-B710-25AF3ED8C9C0}">
      <dgm:prSet/>
      <dgm:spPr/>
    </dgm:pt>
    <dgm:pt modelId="{04A82CE5-429B-4FE7-9030-9BD8BB943E6B}" type="sibTrans" cxnId="{B50D21F2-A96C-4D32-B710-25AF3ED8C9C0}">
      <dgm:prSet/>
      <dgm:spPr/>
    </dgm:pt>
    <dgm:pt modelId="{7DD55E94-75B9-4964-A9B2-08520A46566A}">
      <dgm:prSet phldrT="[Text]" custT="1"/>
      <dgm:spPr/>
      <dgm:t>
        <a:bodyPr/>
        <a:lstStyle/>
        <a:p>
          <a:endParaRPr lang="en-US" sz="1600" b="1" dirty="0">
            <a:solidFill>
              <a:schemeClr val="accent4">
                <a:lumMod val="10000"/>
              </a:schemeClr>
            </a:solidFill>
            <a:latin typeface="Calibri" pitchFamily="34" charset="0"/>
            <a:cs typeface="Calibri" pitchFamily="34" charset="0"/>
          </a:endParaRPr>
        </a:p>
      </dgm:t>
    </dgm:pt>
    <dgm:pt modelId="{949C1426-0655-49A2-B1DF-7B6288869528}" type="parTrans" cxnId="{F41AF649-54D5-405C-8F0E-A229EF18A73E}">
      <dgm:prSet/>
      <dgm:spPr/>
    </dgm:pt>
    <dgm:pt modelId="{B106908E-DB4A-4791-971F-F63463BFA74B}" type="sibTrans" cxnId="{F41AF649-54D5-405C-8F0E-A229EF18A73E}">
      <dgm:prSet/>
      <dgm:spPr/>
    </dgm:pt>
    <dgm:pt modelId="{F19DB38E-8EBB-4128-A5A1-4B554813B24F}">
      <dgm:prSet custT="1"/>
      <dgm:spPr/>
      <dgm:t>
        <a:bodyPr/>
        <a:lstStyle/>
        <a:p>
          <a:endParaRPr lang="en-US" sz="1600" b="1" dirty="0">
            <a:solidFill>
              <a:schemeClr val="accent4">
                <a:lumMod val="10000"/>
              </a:schemeClr>
            </a:solidFill>
            <a:latin typeface="Calibri" pitchFamily="34" charset="0"/>
            <a:cs typeface="Calibri" pitchFamily="34" charset="0"/>
          </a:endParaRPr>
        </a:p>
      </dgm:t>
    </dgm:pt>
    <dgm:pt modelId="{628AF1BC-EA97-43FC-A4CA-D9013F4715BC}" type="parTrans" cxnId="{BA023525-B306-487D-831A-611AEFF46B9A}">
      <dgm:prSet/>
      <dgm:spPr/>
    </dgm:pt>
    <dgm:pt modelId="{393E0A58-38AD-4AC1-A9F5-71E59FA09A42}" type="sibTrans" cxnId="{BA023525-B306-487D-831A-611AEFF46B9A}">
      <dgm:prSet/>
      <dgm:spPr/>
    </dgm:pt>
    <dgm:pt modelId="{4A2B2C06-D8E5-4047-AE44-78D6E21213C8}" type="pres">
      <dgm:prSet presAssocID="{0EC53045-FB9B-4E29-905B-118FD3901BDC}" presName="Name0" presStyleCnt="0">
        <dgm:presLayoutVars>
          <dgm:dir/>
          <dgm:animLvl val="lvl"/>
          <dgm:resizeHandles val="exact"/>
        </dgm:presLayoutVars>
      </dgm:prSet>
      <dgm:spPr/>
      <dgm:t>
        <a:bodyPr/>
        <a:lstStyle/>
        <a:p>
          <a:endParaRPr lang="sr-Cyrl-RS"/>
        </a:p>
      </dgm:t>
    </dgm:pt>
    <dgm:pt modelId="{08BD0BEA-DFF0-46D9-AFA8-C9601300F530}" type="pres">
      <dgm:prSet presAssocID="{1CED8785-E7D7-47D5-BEEE-0A6D3C21ED42}" presName="composite" presStyleCnt="0"/>
      <dgm:spPr/>
    </dgm:pt>
    <dgm:pt modelId="{E7123DDE-9C56-48FA-B448-498EFFBBDBCE}" type="pres">
      <dgm:prSet presAssocID="{1CED8785-E7D7-47D5-BEEE-0A6D3C21ED42}" presName="parTx" presStyleLbl="alignNode1" presStyleIdx="0" presStyleCnt="4" custScaleX="105883">
        <dgm:presLayoutVars>
          <dgm:chMax val="0"/>
          <dgm:chPref val="0"/>
          <dgm:bulletEnabled val="1"/>
        </dgm:presLayoutVars>
      </dgm:prSet>
      <dgm:spPr/>
      <dgm:t>
        <a:bodyPr/>
        <a:lstStyle/>
        <a:p>
          <a:endParaRPr lang="sr-Cyrl-RS"/>
        </a:p>
      </dgm:t>
    </dgm:pt>
    <dgm:pt modelId="{95F2BCF5-DBA7-493E-86CC-AB5C1003FCE2}" type="pres">
      <dgm:prSet presAssocID="{1CED8785-E7D7-47D5-BEEE-0A6D3C21ED42}" presName="desTx" presStyleLbl="alignAccFollowNode1" presStyleIdx="0" presStyleCnt="4" custScaleX="108658">
        <dgm:presLayoutVars>
          <dgm:bulletEnabled val="1"/>
        </dgm:presLayoutVars>
      </dgm:prSet>
      <dgm:spPr/>
      <dgm:t>
        <a:bodyPr/>
        <a:lstStyle/>
        <a:p>
          <a:endParaRPr lang="sr-Cyrl-RS"/>
        </a:p>
      </dgm:t>
    </dgm:pt>
    <dgm:pt modelId="{2AD3C113-5DC2-407E-89DD-A68884DE293C}" type="pres">
      <dgm:prSet presAssocID="{99C640B1-1EAD-4670-B9D1-5FE98B2675F0}" presName="space" presStyleCnt="0"/>
      <dgm:spPr/>
    </dgm:pt>
    <dgm:pt modelId="{7CF49AF9-4391-4DC1-A7E3-A9331393EA53}" type="pres">
      <dgm:prSet presAssocID="{5E03D5D3-9DD4-49B9-8548-277DE9B577E8}" presName="composite" presStyleCnt="0"/>
      <dgm:spPr/>
    </dgm:pt>
    <dgm:pt modelId="{E05C8C68-512D-4A6E-A01B-C250ED20C645}" type="pres">
      <dgm:prSet presAssocID="{5E03D5D3-9DD4-49B9-8548-277DE9B577E8}" presName="parTx" presStyleLbl="alignNode1" presStyleIdx="1" presStyleCnt="4">
        <dgm:presLayoutVars>
          <dgm:chMax val="0"/>
          <dgm:chPref val="0"/>
          <dgm:bulletEnabled val="1"/>
        </dgm:presLayoutVars>
      </dgm:prSet>
      <dgm:spPr/>
      <dgm:t>
        <a:bodyPr/>
        <a:lstStyle/>
        <a:p>
          <a:endParaRPr lang="sr-Cyrl-RS"/>
        </a:p>
      </dgm:t>
    </dgm:pt>
    <dgm:pt modelId="{63C39D9A-9344-4468-ABBF-9A2F2E0E9083}" type="pres">
      <dgm:prSet presAssocID="{5E03D5D3-9DD4-49B9-8548-277DE9B577E8}" presName="desTx" presStyleLbl="alignAccFollowNode1" presStyleIdx="1" presStyleCnt="4">
        <dgm:presLayoutVars>
          <dgm:bulletEnabled val="1"/>
        </dgm:presLayoutVars>
      </dgm:prSet>
      <dgm:spPr/>
      <dgm:t>
        <a:bodyPr/>
        <a:lstStyle/>
        <a:p>
          <a:endParaRPr lang="sr-Cyrl-RS"/>
        </a:p>
      </dgm:t>
    </dgm:pt>
    <dgm:pt modelId="{89118FBF-E913-4CFC-ACDC-E7881C23D8F6}" type="pres">
      <dgm:prSet presAssocID="{C996E273-DD14-4E27-88E9-4F3957946DDF}" presName="space" presStyleCnt="0"/>
      <dgm:spPr/>
    </dgm:pt>
    <dgm:pt modelId="{60738895-3EAD-48F2-913A-5A9248059959}" type="pres">
      <dgm:prSet presAssocID="{352A09CF-8E8F-4B30-A3BE-65D5CBF91C5E}" presName="composite" presStyleCnt="0"/>
      <dgm:spPr/>
    </dgm:pt>
    <dgm:pt modelId="{55E5DDE9-BA22-48C7-85EB-F2204C299160}" type="pres">
      <dgm:prSet presAssocID="{352A09CF-8E8F-4B30-A3BE-65D5CBF91C5E}" presName="parTx" presStyleLbl="alignNode1" presStyleIdx="2" presStyleCnt="4">
        <dgm:presLayoutVars>
          <dgm:chMax val="0"/>
          <dgm:chPref val="0"/>
          <dgm:bulletEnabled val="1"/>
        </dgm:presLayoutVars>
      </dgm:prSet>
      <dgm:spPr/>
      <dgm:t>
        <a:bodyPr/>
        <a:lstStyle/>
        <a:p>
          <a:endParaRPr lang="sr-Cyrl-RS"/>
        </a:p>
      </dgm:t>
    </dgm:pt>
    <dgm:pt modelId="{90644F99-ACA3-47DC-A176-CDCE9A14F80A}" type="pres">
      <dgm:prSet presAssocID="{352A09CF-8E8F-4B30-A3BE-65D5CBF91C5E}" presName="desTx" presStyleLbl="alignAccFollowNode1" presStyleIdx="2" presStyleCnt="4">
        <dgm:presLayoutVars>
          <dgm:bulletEnabled val="1"/>
        </dgm:presLayoutVars>
      </dgm:prSet>
      <dgm:spPr/>
      <dgm:t>
        <a:bodyPr/>
        <a:lstStyle/>
        <a:p>
          <a:endParaRPr lang="sr-Cyrl-RS"/>
        </a:p>
      </dgm:t>
    </dgm:pt>
    <dgm:pt modelId="{9C12C1DA-B840-40CE-9AC9-5A7079BE63C6}" type="pres">
      <dgm:prSet presAssocID="{458E8AD5-C3F7-487C-BB73-26EC786E8CF7}" presName="space" presStyleCnt="0"/>
      <dgm:spPr/>
    </dgm:pt>
    <dgm:pt modelId="{77724FFA-FF51-4ED1-8BF1-0087B812059F}" type="pres">
      <dgm:prSet presAssocID="{7EB099EF-CD9E-41E6-9E3C-E16623C57D48}" presName="composite" presStyleCnt="0"/>
      <dgm:spPr/>
    </dgm:pt>
    <dgm:pt modelId="{570F4E7F-1A47-4C93-8C52-D4B8AF013364}" type="pres">
      <dgm:prSet presAssocID="{7EB099EF-CD9E-41E6-9E3C-E16623C57D48}" presName="parTx" presStyleLbl="alignNode1" presStyleIdx="3" presStyleCnt="4" custScaleY="115930">
        <dgm:presLayoutVars>
          <dgm:chMax val="0"/>
          <dgm:chPref val="0"/>
          <dgm:bulletEnabled val="1"/>
        </dgm:presLayoutVars>
      </dgm:prSet>
      <dgm:spPr/>
      <dgm:t>
        <a:bodyPr/>
        <a:lstStyle/>
        <a:p>
          <a:endParaRPr lang="sr-Cyrl-RS"/>
        </a:p>
      </dgm:t>
    </dgm:pt>
    <dgm:pt modelId="{A2225526-8357-49AE-9C5F-D86A1B97E9C0}" type="pres">
      <dgm:prSet presAssocID="{7EB099EF-CD9E-41E6-9E3C-E16623C57D48}" presName="desTx" presStyleLbl="alignAccFollowNode1" presStyleIdx="3" presStyleCnt="4" custLinFactNeighborY="-1220">
        <dgm:presLayoutVars>
          <dgm:bulletEnabled val="1"/>
        </dgm:presLayoutVars>
      </dgm:prSet>
      <dgm:spPr/>
      <dgm:t>
        <a:bodyPr/>
        <a:lstStyle/>
        <a:p>
          <a:endParaRPr lang="sr-Cyrl-RS"/>
        </a:p>
      </dgm:t>
    </dgm:pt>
  </dgm:ptLst>
  <dgm:cxnLst>
    <dgm:cxn modelId="{30DA4D8A-6C5C-4657-B1EE-FABDFC367FAC}" type="presOf" srcId="{A31FF618-808F-4967-8477-8602D6B73536}" destId="{A2225526-8357-49AE-9C5F-D86A1B97E9C0}" srcOrd="0" destOrd="3" presId="urn:microsoft.com/office/officeart/2005/8/layout/hList1"/>
    <dgm:cxn modelId="{C17444E9-E6A8-4030-BE9B-CBC58FE51B82}" srcId="{7EB099EF-CD9E-41E6-9E3C-E16623C57D48}" destId="{A31FF618-808F-4967-8477-8602D6B73536}" srcOrd="3" destOrd="0" parTransId="{11989B1C-9232-4873-B149-ABA82E5758F5}" sibTransId="{A2342C3A-9A2D-4766-A034-EC414D069569}"/>
    <dgm:cxn modelId="{4CC2FDB5-BAB6-4FD1-A4DA-8FD6EC4E82AF}" type="presOf" srcId="{3CDCEC94-391B-46EC-BA69-DACDFC2B3F37}" destId="{A2225526-8357-49AE-9C5F-D86A1B97E9C0}" srcOrd="0" destOrd="2" presId="urn:microsoft.com/office/officeart/2005/8/layout/hList1"/>
    <dgm:cxn modelId="{4EEE3556-B56F-4F50-992A-7FE636F6B9C6}" srcId="{7EB099EF-CD9E-41E6-9E3C-E16623C57D48}" destId="{7792CC67-F780-488B-860B-E666ABCB0A0A}" srcOrd="0" destOrd="0" parTransId="{36B25C10-D8D7-45C7-855E-184EF6AE05B6}" sibTransId="{83E1DB93-797E-47D8-86BE-4DEAFCD9CCB2}"/>
    <dgm:cxn modelId="{8F1549E3-4FB0-45A3-BDA8-940DC71F4938}" type="presOf" srcId="{5E03D5D3-9DD4-49B9-8548-277DE9B577E8}" destId="{E05C8C68-512D-4A6E-A01B-C250ED20C645}" srcOrd="0" destOrd="0" presId="urn:microsoft.com/office/officeart/2005/8/layout/hList1"/>
    <dgm:cxn modelId="{EB9A71E3-7EEC-4A5C-95A5-0A6F1E17FB7A}" srcId="{1CED8785-E7D7-47D5-BEEE-0A6D3C21ED42}" destId="{B1D9B78C-44C1-4E6A-8C60-4D16599E0B5D}" srcOrd="2" destOrd="0" parTransId="{6CAC879E-B555-4836-B177-0346DD55A49E}" sibTransId="{2F41DDAB-BA42-4196-8AD2-B7A2EF1082B2}"/>
    <dgm:cxn modelId="{62DD8704-D0AA-4F92-A719-52D553A28DCF}" type="presOf" srcId="{1CED8785-E7D7-47D5-BEEE-0A6D3C21ED42}" destId="{E7123DDE-9C56-48FA-B448-498EFFBBDBCE}" srcOrd="0" destOrd="0" presId="urn:microsoft.com/office/officeart/2005/8/layout/hList1"/>
    <dgm:cxn modelId="{BD7FAB86-253F-43B9-8D9E-295B4CF3C91B}" srcId="{352A09CF-8E8F-4B30-A3BE-65D5CBF91C5E}" destId="{4179769D-BE9D-4537-B109-423CAD7AA3C9}" srcOrd="0" destOrd="0" parTransId="{D362B01B-4EF4-421A-AB33-E380DA435BDF}" sibTransId="{9A312E23-C11B-48F4-A039-6A4936FA9447}"/>
    <dgm:cxn modelId="{405528E4-5C97-47E3-8E1F-D9A41027C8EF}" type="presOf" srcId="{B5746C37-97A6-4C17-A0C3-5503F4C9DC4D}" destId="{95F2BCF5-DBA7-493E-86CC-AB5C1003FCE2}" srcOrd="0" destOrd="1" presId="urn:microsoft.com/office/officeart/2005/8/layout/hList1"/>
    <dgm:cxn modelId="{7D5CF08D-82EB-4194-98F3-260AFFF0DDBF}" type="presOf" srcId="{7DD55E94-75B9-4964-A9B2-08520A46566A}" destId="{90644F99-ACA3-47DC-A176-CDCE9A14F80A}" srcOrd="0" destOrd="1" presId="urn:microsoft.com/office/officeart/2005/8/layout/hList1"/>
    <dgm:cxn modelId="{66AAC951-1184-443E-890F-7B5249377AB1}" type="presOf" srcId="{64F8937B-E3B4-451F-9B2D-D3A7EC6CD475}" destId="{90644F99-ACA3-47DC-A176-CDCE9A14F80A}" srcOrd="0" destOrd="2" presId="urn:microsoft.com/office/officeart/2005/8/layout/hList1"/>
    <dgm:cxn modelId="{F41AF649-54D5-405C-8F0E-A229EF18A73E}" srcId="{352A09CF-8E8F-4B30-A3BE-65D5CBF91C5E}" destId="{7DD55E94-75B9-4964-A9B2-08520A46566A}" srcOrd="1" destOrd="0" parTransId="{949C1426-0655-49A2-B1DF-7B6288869528}" sibTransId="{B106908E-DB4A-4791-971F-F63463BFA74B}"/>
    <dgm:cxn modelId="{07550EC1-F504-4306-9F30-3FF71D38F3D3}" srcId="{1CED8785-E7D7-47D5-BEEE-0A6D3C21ED42}" destId="{7B205416-99AC-4DA9-A014-07252B544777}" srcOrd="0" destOrd="0" parTransId="{EB35E60B-2730-4E93-892B-5835CC4F003B}" sibTransId="{CD4F511A-B6AF-479D-AEB0-024BABFDB430}"/>
    <dgm:cxn modelId="{A0BF6B8A-DCF6-41D5-9218-075C777B3E4C}" srcId="{7EB099EF-CD9E-41E6-9E3C-E16623C57D48}" destId="{3CDCEC94-391B-46EC-BA69-DACDFC2B3F37}" srcOrd="2" destOrd="0" parTransId="{33E37921-D059-4C14-80EC-4D0FA486D190}" sibTransId="{804E5CE2-5E09-4344-A930-F7812E509B12}"/>
    <dgm:cxn modelId="{59B29BAD-7B04-44D2-B5A4-70331AA755CF}" type="presOf" srcId="{B1D9B78C-44C1-4E6A-8C60-4D16599E0B5D}" destId="{95F2BCF5-DBA7-493E-86CC-AB5C1003FCE2}" srcOrd="0" destOrd="2" presId="urn:microsoft.com/office/officeart/2005/8/layout/hList1"/>
    <dgm:cxn modelId="{F25F244B-FAF7-405E-8F80-E3363A8DE082}" type="presOf" srcId="{7EB099EF-CD9E-41E6-9E3C-E16623C57D48}" destId="{570F4E7F-1A47-4C93-8C52-D4B8AF013364}" srcOrd="0" destOrd="0" presId="urn:microsoft.com/office/officeart/2005/8/layout/hList1"/>
    <dgm:cxn modelId="{7BEDA6FC-BBCC-4B37-BDB0-EA9214205A58}" srcId="{1CED8785-E7D7-47D5-BEEE-0A6D3C21ED42}" destId="{B5746C37-97A6-4C17-A0C3-5503F4C9DC4D}" srcOrd="1" destOrd="0" parTransId="{5326DEF4-B4A6-44FE-8A8B-41F99B625083}" sibTransId="{568BDB58-F866-43AB-86C7-D10765757A4E}"/>
    <dgm:cxn modelId="{1BEF1B07-7EF9-4481-B2C9-E6B89A7DDC17}" type="presOf" srcId="{4179769D-BE9D-4537-B109-423CAD7AA3C9}" destId="{90644F99-ACA3-47DC-A176-CDCE9A14F80A}" srcOrd="0" destOrd="0" presId="urn:microsoft.com/office/officeart/2005/8/layout/hList1"/>
    <dgm:cxn modelId="{0A86F13A-C0F2-4593-B245-A0CB8FA50FCD}" type="presOf" srcId="{20ED68D7-324C-4810-B828-78F9FA4AA769}" destId="{63C39D9A-9344-4468-ABBF-9A2F2E0E9083}" srcOrd="0" destOrd="1" presId="urn:microsoft.com/office/officeart/2005/8/layout/hList1"/>
    <dgm:cxn modelId="{BA023525-B306-487D-831A-611AEFF46B9A}" srcId="{7EB099EF-CD9E-41E6-9E3C-E16623C57D48}" destId="{F19DB38E-8EBB-4128-A5A1-4B554813B24F}" srcOrd="1" destOrd="0" parTransId="{628AF1BC-EA97-43FC-A4CA-D9013F4715BC}" sibTransId="{393E0A58-38AD-4AC1-A9F5-71E59FA09A42}"/>
    <dgm:cxn modelId="{46366A06-1425-4C53-AD40-44C782DAAF70}" type="presOf" srcId="{F19DB38E-8EBB-4128-A5A1-4B554813B24F}" destId="{A2225526-8357-49AE-9C5F-D86A1B97E9C0}" srcOrd="0" destOrd="1" presId="urn:microsoft.com/office/officeart/2005/8/layout/hList1"/>
    <dgm:cxn modelId="{63212E2C-DCF8-47AF-A5AB-F506B7ABC974}" type="presOf" srcId="{22372B5B-7C3D-49FB-A151-EF072EEDD118}" destId="{63C39D9A-9344-4468-ABBF-9A2F2E0E9083}" srcOrd="0" destOrd="2" presId="urn:microsoft.com/office/officeart/2005/8/layout/hList1"/>
    <dgm:cxn modelId="{0212AE8C-D4D4-4334-A71F-BD9BB10AD9CE}" srcId="{5E03D5D3-9DD4-49B9-8548-277DE9B577E8}" destId="{22372B5B-7C3D-49FB-A151-EF072EEDD118}" srcOrd="2" destOrd="0" parTransId="{42E37736-F497-420F-9BD7-15A8AD0AB5BB}" sibTransId="{C278AE12-EF1A-446A-8996-5A98A304BDDB}"/>
    <dgm:cxn modelId="{E93D8486-3FA0-4D4C-9255-5D4E264A0331}" type="presOf" srcId="{7B205416-99AC-4DA9-A014-07252B544777}" destId="{95F2BCF5-DBA7-493E-86CC-AB5C1003FCE2}" srcOrd="0" destOrd="0" presId="urn:microsoft.com/office/officeart/2005/8/layout/hList1"/>
    <dgm:cxn modelId="{33667F3E-8D7B-4F39-9DB6-E2D6FB0ADAD2}" srcId="{0EC53045-FB9B-4E29-905B-118FD3901BDC}" destId="{7EB099EF-CD9E-41E6-9E3C-E16623C57D48}" srcOrd="3" destOrd="0" parTransId="{F2FB0767-AE93-4D97-8981-A2438FD87C3C}" sibTransId="{EDA6DA54-9DAA-4839-9F0F-C6D930AA1A9E}"/>
    <dgm:cxn modelId="{97E5859C-05A1-407E-8F16-54B97C3AAF5F}" srcId="{0EC53045-FB9B-4E29-905B-118FD3901BDC}" destId="{352A09CF-8E8F-4B30-A3BE-65D5CBF91C5E}" srcOrd="2" destOrd="0" parTransId="{C6CA6FAF-092D-410D-9B8F-FF3E4C38BA58}" sibTransId="{458E8AD5-C3F7-487C-BB73-26EC786E8CF7}"/>
    <dgm:cxn modelId="{B50D21F2-A96C-4D32-B710-25AF3ED8C9C0}" srcId="{5E03D5D3-9DD4-49B9-8548-277DE9B577E8}" destId="{20ED68D7-324C-4810-B828-78F9FA4AA769}" srcOrd="1" destOrd="0" parTransId="{A40ABF78-FD27-4E60-B27C-3F35A5E5EF58}" sibTransId="{04A82CE5-429B-4FE7-9030-9BD8BB943E6B}"/>
    <dgm:cxn modelId="{06599D04-88B0-471A-BFF9-B7C2F195FACC}" type="presOf" srcId="{352A09CF-8E8F-4B30-A3BE-65D5CBF91C5E}" destId="{55E5DDE9-BA22-48C7-85EB-F2204C299160}" srcOrd="0" destOrd="0" presId="urn:microsoft.com/office/officeart/2005/8/layout/hList1"/>
    <dgm:cxn modelId="{E3974A9D-24E7-4193-9287-BB619394F419}" type="presOf" srcId="{C94AC3C3-E3C6-4E3E-94C8-3BB057E31FE9}" destId="{63C39D9A-9344-4468-ABBF-9A2F2E0E9083}" srcOrd="0" destOrd="0" presId="urn:microsoft.com/office/officeart/2005/8/layout/hList1"/>
    <dgm:cxn modelId="{D0391FC5-165B-403A-AC9D-0619973BD680}" srcId="{0EC53045-FB9B-4E29-905B-118FD3901BDC}" destId="{1CED8785-E7D7-47D5-BEEE-0A6D3C21ED42}" srcOrd="0" destOrd="0" parTransId="{91A0792D-B55A-42DB-B46D-7F406B469A0F}" sibTransId="{99C640B1-1EAD-4670-B9D1-5FE98B2675F0}"/>
    <dgm:cxn modelId="{7F39057A-CCEC-4249-B7C4-9416F827C545}" srcId="{0EC53045-FB9B-4E29-905B-118FD3901BDC}" destId="{5E03D5D3-9DD4-49B9-8548-277DE9B577E8}" srcOrd="1" destOrd="0" parTransId="{C5517637-D6A2-41AD-A1BD-90FB145A3470}" sibTransId="{C996E273-DD14-4E27-88E9-4F3957946DDF}"/>
    <dgm:cxn modelId="{3362E51D-45D9-47E8-BAE3-E93C9A3244A6}" srcId="{5E03D5D3-9DD4-49B9-8548-277DE9B577E8}" destId="{C94AC3C3-E3C6-4E3E-94C8-3BB057E31FE9}" srcOrd="0" destOrd="0" parTransId="{FB93587F-6617-4DCC-B1F4-72B60488D626}" sibTransId="{1F9C6776-2AD1-4431-9F6B-8451729A0BDF}"/>
    <dgm:cxn modelId="{BC57B781-1751-4DCE-A5FD-B78333112DD4}" type="presOf" srcId="{0EC53045-FB9B-4E29-905B-118FD3901BDC}" destId="{4A2B2C06-D8E5-4047-AE44-78D6E21213C8}" srcOrd="0" destOrd="0" presId="urn:microsoft.com/office/officeart/2005/8/layout/hList1"/>
    <dgm:cxn modelId="{1F538AF9-2B36-4293-8664-962CE580E24A}" type="presOf" srcId="{7792CC67-F780-488B-860B-E666ABCB0A0A}" destId="{A2225526-8357-49AE-9C5F-D86A1B97E9C0}" srcOrd="0" destOrd="0" presId="urn:microsoft.com/office/officeart/2005/8/layout/hList1"/>
    <dgm:cxn modelId="{F6CD66FA-EF00-4BCB-BE55-F4F9B447B80E}" srcId="{352A09CF-8E8F-4B30-A3BE-65D5CBF91C5E}" destId="{64F8937B-E3B4-451F-9B2D-D3A7EC6CD475}" srcOrd="2" destOrd="0" parTransId="{C8C36D4B-4E62-45DC-8970-79507301E127}" sibTransId="{BAD75762-A152-46D1-89F0-43F4CBBDCB4A}"/>
    <dgm:cxn modelId="{E2E869B8-06B3-4582-BF4B-923BBC184F2C}" type="presParOf" srcId="{4A2B2C06-D8E5-4047-AE44-78D6E21213C8}" destId="{08BD0BEA-DFF0-46D9-AFA8-C9601300F530}" srcOrd="0" destOrd="0" presId="urn:microsoft.com/office/officeart/2005/8/layout/hList1"/>
    <dgm:cxn modelId="{A117DECE-8D5D-46A1-8183-9DE43B3E092A}" type="presParOf" srcId="{08BD0BEA-DFF0-46D9-AFA8-C9601300F530}" destId="{E7123DDE-9C56-48FA-B448-498EFFBBDBCE}" srcOrd="0" destOrd="0" presId="urn:microsoft.com/office/officeart/2005/8/layout/hList1"/>
    <dgm:cxn modelId="{291182FD-62EA-4D67-A300-01A515288B1D}" type="presParOf" srcId="{08BD0BEA-DFF0-46D9-AFA8-C9601300F530}" destId="{95F2BCF5-DBA7-493E-86CC-AB5C1003FCE2}" srcOrd="1" destOrd="0" presId="urn:microsoft.com/office/officeart/2005/8/layout/hList1"/>
    <dgm:cxn modelId="{2282876D-EF18-4ACE-99CD-2EE7C3D4902C}" type="presParOf" srcId="{4A2B2C06-D8E5-4047-AE44-78D6E21213C8}" destId="{2AD3C113-5DC2-407E-89DD-A68884DE293C}" srcOrd="1" destOrd="0" presId="urn:microsoft.com/office/officeart/2005/8/layout/hList1"/>
    <dgm:cxn modelId="{9C76DC9A-0D6B-4440-875F-15A89CEF15B2}" type="presParOf" srcId="{4A2B2C06-D8E5-4047-AE44-78D6E21213C8}" destId="{7CF49AF9-4391-4DC1-A7E3-A9331393EA53}" srcOrd="2" destOrd="0" presId="urn:microsoft.com/office/officeart/2005/8/layout/hList1"/>
    <dgm:cxn modelId="{1B74CF76-1D8A-4A65-9BE6-EE88947F99DD}" type="presParOf" srcId="{7CF49AF9-4391-4DC1-A7E3-A9331393EA53}" destId="{E05C8C68-512D-4A6E-A01B-C250ED20C645}" srcOrd="0" destOrd="0" presId="urn:microsoft.com/office/officeart/2005/8/layout/hList1"/>
    <dgm:cxn modelId="{B5D6CE36-641B-4899-8B5E-4297DDBFBA23}" type="presParOf" srcId="{7CF49AF9-4391-4DC1-A7E3-A9331393EA53}" destId="{63C39D9A-9344-4468-ABBF-9A2F2E0E9083}" srcOrd="1" destOrd="0" presId="urn:microsoft.com/office/officeart/2005/8/layout/hList1"/>
    <dgm:cxn modelId="{E5D4B170-16DE-4C60-AB68-BBE2BB3ABDC7}" type="presParOf" srcId="{4A2B2C06-D8E5-4047-AE44-78D6E21213C8}" destId="{89118FBF-E913-4CFC-ACDC-E7881C23D8F6}" srcOrd="3" destOrd="0" presId="urn:microsoft.com/office/officeart/2005/8/layout/hList1"/>
    <dgm:cxn modelId="{5C726E6F-F178-4622-962C-71D5EA6416A8}" type="presParOf" srcId="{4A2B2C06-D8E5-4047-AE44-78D6E21213C8}" destId="{60738895-3EAD-48F2-913A-5A9248059959}" srcOrd="4" destOrd="0" presId="urn:microsoft.com/office/officeart/2005/8/layout/hList1"/>
    <dgm:cxn modelId="{62E80DB9-B008-4E11-9080-0C0D9CC8CC21}" type="presParOf" srcId="{60738895-3EAD-48F2-913A-5A9248059959}" destId="{55E5DDE9-BA22-48C7-85EB-F2204C299160}" srcOrd="0" destOrd="0" presId="urn:microsoft.com/office/officeart/2005/8/layout/hList1"/>
    <dgm:cxn modelId="{A7A61F16-E34C-449D-992E-5427D5BB864D}" type="presParOf" srcId="{60738895-3EAD-48F2-913A-5A9248059959}" destId="{90644F99-ACA3-47DC-A176-CDCE9A14F80A}" srcOrd="1" destOrd="0" presId="urn:microsoft.com/office/officeart/2005/8/layout/hList1"/>
    <dgm:cxn modelId="{049792E5-BE2E-4BDB-9792-41DFE0B3B6E8}" type="presParOf" srcId="{4A2B2C06-D8E5-4047-AE44-78D6E21213C8}" destId="{9C12C1DA-B840-40CE-9AC9-5A7079BE63C6}" srcOrd="5" destOrd="0" presId="urn:microsoft.com/office/officeart/2005/8/layout/hList1"/>
    <dgm:cxn modelId="{68C6F32E-B953-4193-80B0-559F171FD5F4}" type="presParOf" srcId="{4A2B2C06-D8E5-4047-AE44-78D6E21213C8}" destId="{77724FFA-FF51-4ED1-8BF1-0087B812059F}" srcOrd="6" destOrd="0" presId="urn:microsoft.com/office/officeart/2005/8/layout/hList1"/>
    <dgm:cxn modelId="{8D448340-CE9B-4AE0-82BD-817FD9A53A70}" type="presParOf" srcId="{77724FFA-FF51-4ED1-8BF1-0087B812059F}" destId="{570F4E7F-1A47-4C93-8C52-D4B8AF013364}" srcOrd="0" destOrd="0" presId="urn:microsoft.com/office/officeart/2005/8/layout/hList1"/>
    <dgm:cxn modelId="{AC35F39B-54FB-4DCF-B0D9-FD488F439D9E}" type="presParOf" srcId="{77724FFA-FF51-4ED1-8BF1-0087B812059F}" destId="{A2225526-8357-49AE-9C5F-D86A1B97E9C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123DDE-9C56-48FA-B448-498EFFBBDBCE}">
      <dsp:nvSpPr>
        <dsp:cNvPr id="0" name=""/>
        <dsp:cNvSpPr/>
      </dsp:nvSpPr>
      <dsp:spPr>
        <a:xfrm>
          <a:off x="34147" y="54598"/>
          <a:ext cx="2246912" cy="848828"/>
        </a:xfrm>
        <a:prstGeom prst="rect">
          <a:avLst/>
        </a:prstGeom>
        <a:solidFill>
          <a:srgbClr val="990033"/>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 sz="2000" b="1" kern="1200" dirty="0">
              <a:solidFill>
                <a:schemeClr val="tx1"/>
              </a:solidFill>
              <a:latin typeface="Calibri" pitchFamily="34" charset="0"/>
              <a:cs typeface="Calibri" pitchFamily="34" charset="0"/>
            </a:rPr>
            <a:t>CHRONIC, FIBROSING</a:t>
          </a:r>
          <a:endParaRPr lang="en-US" sz="2000" b="1" kern="1200" dirty="0">
            <a:solidFill>
              <a:schemeClr val="tx1"/>
            </a:solidFill>
            <a:latin typeface="Calibri" pitchFamily="34" charset="0"/>
            <a:cs typeface="Calibri" pitchFamily="34" charset="0"/>
          </a:endParaRPr>
        </a:p>
      </dsp:txBody>
      <dsp:txXfrm>
        <a:off x="34147" y="54598"/>
        <a:ext cx="2246912" cy="848828"/>
      </dsp:txXfrm>
    </dsp:sp>
    <dsp:sp modelId="{95F2BCF5-DBA7-493E-86CC-AB5C1003FCE2}">
      <dsp:nvSpPr>
        <dsp:cNvPr id="0" name=""/>
        <dsp:cNvSpPr/>
      </dsp:nvSpPr>
      <dsp:spPr>
        <a:xfrm>
          <a:off x="4703" y="903427"/>
          <a:ext cx="2305800" cy="2108160"/>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Idiopathic Pulmonary Fibrosis (IPF)</a:t>
          </a: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Non-specific interstitial pneumonia (NSIP)</a:t>
          </a:r>
          <a:endParaRPr lang="en-US" sz="1600" b="1" kern="1200" dirty="0">
            <a:solidFill>
              <a:schemeClr val="accent4">
                <a:lumMod val="10000"/>
              </a:schemeClr>
            </a:solidFill>
            <a:latin typeface="Calibri" pitchFamily="34" charset="0"/>
            <a:cs typeface="Calibri" pitchFamily="34" charset="0"/>
          </a:endParaRPr>
        </a:p>
      </dsp:txBody>
      <dsp:txXfrm>
        <a:off x="4703" y="903427"/>
        <a:ext cx="2305800" cy="2108160"/>
      </dsp:txXfrm>
    </dsp:sp>
    <dsp:sp modelId="{E05C8C68-512D-4A6E-A01B-C250ED20C645}">
      <dsp:nvSpPr>
        <dsp:cNvPr id="0" name=""/>
        <dsp:cNvSpPr/>
      </dsp:nvSpPr>
      <dsp:spPr>
        <a:xfrm>
          <a:off x="2607594" y="54598"/>
          <a:ext cx="2122071" cy="848828"/>
        </a:xfrm>
        <a:prstGeom prst="rect">
          <a:avLst/>
        </a:prstGeom>
        <a:solidFill>
          <a:srgbClr val="7030A0"/>
        </a:solidFill>
        <a:ln w="9525" cap="flat" cmpd="sng" algn="ctr">
          <a:solidFill>
            <a:schemeClr val="accent5">
              <a:hueOff val="1111994"/>
              <a:satOff val="0"/>
              <a:lumOff val="-12876"/>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 sz="2000" b="1" kern="1200" dirty="0">
              <a:solidFill>
                <a:schemeClr val="tx1"/>
              </a:solidFill>
              <a:latin typeface="Calibri" pitchFamily="34" charset="0"/>
              <a:cs typeface="Calibri" pitchFamily="34" charset="0"/>
            </a:rPr>
            <a:t>RELATED TO SMOKING</a:t>
          </a:r>
          <a:endParaRPr lang="en-US" sz="2000" b="1" kern="1200" dirty="0">
            <a:solidFill>
              <a:schemeClr val="tx1"/>
            </a:solidFill>
            <a:latin typeface="Calibri" pitchFamily="34" charset="0"/>
            <a:cs typeface="Calibri" pitchFamily="34" charset="0"/>
          </a:endParaRPr>
        </a:p>
      </dsp:txBody>
      <dsp:txXfrm>
        <a:off x="2607594" y="54598"/>
        <a:ext cx="2122071" cy="848828"/>
      </dsp:txXfrm>
    </dsp:sp>
    <dsp:sp modelId="{63C39D9A-9344-4468-ABBF-9A2F2E0E9083}">
      <dsp:nvSpPr>
        <dsp:cNvPr id="0" name=""/>
        <dsp:cNvSpPr/>
      </dsp:nvSpPr>
      <dsp:spPr>
        <a:xfrm>
          <a:off x="2607594" y="903427"/>
          <a:ext cx="2122071" cy="2108160"/>
        </a:xfrm>
        <a:prstGeom prst="rect">
          <a:avLst/>
        </a:prstGeom>
        <a:solidFill>
          <a:schemeClr val="accent5">
            <a:tint val="40000"/>
            <a:alpha val="90000"/>
            <a:hueOff val="763428"/>
            <a:satOff val="-10118"/>
            <a:lumOff val="-2136"/>
            <a:alphaOff val="0"/>
          </a:schemeClr>
        </a:solidFill>
        <a:ln w="9525" cap="flat" cmpd="sng" algn="ctr">
          <a:solidFill>
            <a:schemeClr val="accent5">
              <a:tint val="40000"/>
              <a:alpha val="90000"/>
              <a:hueOff val="763428"/>
              <a:satOff val="-10118"/>
              <a:lumOff val="-2136"/>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Desquamative interstitial pneumonia (DIP)</a:t>
          </a: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Respiratory bronchiolitis associated with ILD</a:t>
          </a:r>
          <a:endParaRPr lang="en-US" sz="1600" b="1" kern="1200" dirty="0">
            <a:solidFill>
              <a:schemeClr val="accent4">
                <a:lumMod val="10000"/>
              </a:schemeClr>
            </a:solidFill>
            <a:latin typeface="Calibri" pitchFamily="34" charset="0"/>
            <a:cs typeface="Calibri" pitchFamily="34" charset="0"/>
          </a:endParaRPr>
        </a:p>
      </dsp:txBody>
      <dsp:txXfrm>
        <a:off x="2607594" y="903427"/>
        <a:ext cx="2122071" cy="2108160"/>
      </dsp:txXfrm>
    </dsp:sp>
    <dsp:sp modelId="{55E5DDE9-BA22-48C7-85EB-F2204C299160}">
      <dsp:nvSpPr>
        <dsp:cNvPr id="0" name=""/>
        <dsp:cNvSpPr/>
      </dsp:nvSpPr>
      <dsp:spPr>
        <a:xfrm>
          <a:off x="5026755" y="54598"/>
          <a:ext cx="2122071" cy="848828"/>
        </a:xfrm>
        <a:prstGeom prst="rect">
          <a:avLst/>
        </a:prstGeom>
        <a:solidFill>
          <a:srgbClr val="336600"/>
        </a:solidFill>
        <a:ln w="9525" cap="flat" cmpd="sng" algn="ctr">
          <a:solidFill>
            <a:schemeClr val="accent5">
              <a:hueOff val="2223988"/>
              <a:satOff val="0"/>
              <a:lumOff val="-25752"/>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 sz="2000" b="1" kern="1200" dirty="0">
              <a:latin typeface="Calibri" pitchFamily="34" charset="0"/>
              <a:cs typeface="Calibri" pitchFamily="34" charset="0"/>
            </a:rPr>
            <a:t>ACUTE/ SUBACUTE</a:t>
          </a:r>
          <a:endParaRPr lang="en-US" sz="2000" b="1" kern="1200" dirty="0">
            <a:latin typeface="Calibri" pitchFamily="34" charset="0"/>
            <a:cs typeface="Calibri" pitchFamily="34" charset="0"/>
          </a:endParaRPr>
        </a:p>
      </dsp:txBody>
      <dsp:txXfrm>
        <a:off x="5026755" y="54598"/>
        <a:ext cx="2122071" cy="848828"/>
      </dsp:txXfrm>
    </dsp:sp>
    <dsp:sp modelId="{90644F99-ACA3-47DC-A176-CDCE9A14F80A}">
      <dsp:nvSpPr>
        <dsp:cNvPr id="0" name=""/>
        <dsp:cNvSpPr/>
      </dsp:nvSpPr>
      <dsp:spPr>
        <a:xfrm>
          <a:off x="5026755" y="903427"/>
          <a:ext cx="2122071" cy="2108160"/>
        </a:xfrm>
        <a:prstGeom prst="rect">
          <a:avLst/>
        </a:prstGeom>
        <a:solidFill>
          <a:schemeClr val="accent5">
            <a:tint val="40000"/>
            <a:alpha val="90000"/>
            <a:hueOff val="1526857"/>
            <a:satOff val="-20236"/>
            <a:lumOff val="-4271"/>
            <a:alphaOff val="0"/>
          </a:schemeClr>
        </a:solidFill>
        <a:ln w="9525" cap="flat" cmpd="sng" algn="ctr">
          <a:solidFill>
            <a:schemeClr val="accent5">
              <a:tint val="40000"/>
              <a:alpha val="90000"/>
              <a:hueOff val="1526857"/>
              <a:satOff val="-20236"/>
              <a:lumOff val="-4271"/>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Acute interstitial pneumonia (AIP)</a:t>
          </a: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Cryptogenic organizing pneumonia</a:t>
          </a:r>
          <a:endParaRPr lang="en-US" sz="1600" b="1" kern="1200" dirty="0">
            <a:solidFill>
              <a:schemeClr val="accent4">
                <a:lumMod val="10000"/>
              </a:schemeClr>
            </a:solidFill>
            <a:latin typeface="Calibri" pitchFamily="34" charset="0"/>
            <a:cs typeface="Calibri" pitchFamily="34" charset="0"/>
          </a:endParaRPr>
        </a:p>
      </dsp:txBody>
      <dsp:txXfrm>
        <a:off x="5026755" y="903427"/>
        <a:ext cx="2122071" cy="2108160"/>
      </dsp:txXfrm>
    </dsp:sp>
    <dsp:sp modelId="{570F4E7F-1A47-4C93-8C52-D4B8AF013364}">
      <dsp:nvSpPr>
        <dsp:cNvPr id="0" name=""/>
        <dsp:cNvSpPr/>
      </dsp:nvSpPr>
      <dsp:spPr>
        <a:xfrm>
          <a:off x="7445916" y="20794"/>
          <a:ext cx="2122071" cy="984046"/>
        </a:xfrm>
        <a:prstGeom prst="rect">
          <a:avLst/>
        </a:prstGeom>
        <a:gradFill rotWithShape="0">
          <a:gsLst>
            <a:gs pos="0">
              <a:schemeClr val="accent5">
                <a:hueOff val="3335981"/>
                <a:satOff val="0"/>
                <a:lumOff val="-38628"/>
                <a:alphaOff val="0"/>
                <a:shade val="51000"/>
                <a:satMod val="130000"/>
              </a:schemeClr>
            </a:gs>
            <a:gs pos="80000">
              <a:schemeClr val="accent5">
                <a:hueOff val="3335981"/>
                <a:satOff val="0"/>
                <a:lumOff val="-38628"/>
                <a:alphaOff val="0"/>
                <a:shade val="93000"/>
                <a:satMod val="130000"/>
              </a:schemeClr>
            </a:gs>
            <a:gs pos="100000">
              <a:schemeClr val="accent5">
                <a:hueOff val="3335981"/>
                <a:satOff val="0"/>
                <a:lumOff val="-38628"/>
                <a:alphaOff val="0"/>
                <a:shade val="94000"/>
                <a:satMod val="135000"/>
              </a:schemeClr>
            </a:gs>
          </a:gsLst>
          <a:lin ang="16200000" scaled="0"/>
        </a:gradFill>
        <a:ln w="9525" cap="flat" cmpd="sng" algn="ctr">
          <a:solidFill>
            <a:schemeClr val="accent5">
              <a:hueOff val="3335981"/>
              <a:satOff val="0"/>
              <a:lumOff val="-38628"/>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 sz="2000" b="1" kern="1200" dirty="0">
              <a:latin typeface="Calibri" pitchFamily="34" charset="0"/>
              <a:cs typeface="Calibri" pitchFamily="34" charset="0"/>
            </a:rPr>
            <a:t>RARE</a:t>
          </a:r>
          <a:endParaRPr lang="en-US" sz="2000" b="1" kern="1200" dirty="0">
            <a:latin typeface="Calibri" pitchFamily="34" charset="0"/>
            <a:cs typeface="Calibri" pitchFamily="34" charset="0"/>
          </a:endParaRPr>
        </a:p>
      </dsp:txBody>
      <dsp:txXfrm>
        <a:off x="7445916" y="20794"/>
        <a:ext cx="2122071" cy="984046"/>
      </dsp:txXfrm>
    </dsp:sp>
    <dsp:sp modelId="{A2225526-8357-49AE-9C5F-D86A1B97E9C0}">
      <dsp:nvSpPr>
        <dsp:cNvPr id="0" name=""/>
        <dsp:cNvSpPr/>
      </dsp:nvSpPr>
      <dsp:spPr>
        <a:xfrm>
          <a:off x="7445916" y="911512"/>
          <a:ext cx="2122071" cy="2108160"/>
        </a:xfrm>
        <a:prstGeom prst="rect">
          <a:avLst/>
        </a:prstGeom>
        <a:solidFill>
          <a:schemeClr val="accent5">
            <a:tint val="40000"/>
            <a:alpha val="90000"/>
            <a:hueOff val="2290285"/>
            <a:satOff val="-30354"/>
            <a:lumOff val="-6407"/>
            <a:alphaOff val="0"/>
          </a:schemeClr>
        </a:solidFill>
        <a:ln w="9525" cap="flat" cmpd="sng" algn="ctr">
          <a:solidFill>
            <a:schemeClr val="accent5">
              <a:tint val="40000"/>
              <a:alpha val="90000"/>
              <a:hueOff val="2290285"/>
              <a:satOff val="-30354"/>
              <a:lumOff val="-6407"/>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Lymphoid interstitial pneumonia</a:t>
          </a: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endParaRPr lang="en-US" sz="1600" b="1" kern="1200" dirty="0">
            <a:solidFill>
              <a:schemeClr val="accent4">
                <a:lumMod val="10000"/>
              </a:schemeClr>
            </a:solidFill>
            <a:latin typeface="Calibri" pitchFamily="34" charset="0"/>
            <a:cs typeface="Calibri" pitchFamily="34" charset="0"/>
          </a:endParaRPr>
        </a:p>
        <a:p>
          <a:pPr marL="171450" lvl="1" indent="-171450" algn="l" defTabSz="711200">
            <a:lnSpc>
              <a:spcPct val="90000"/>
            </a:lnSpc>
            <a:spcBef>
              <a:spcPct val="0"/>
            </a:spcBef>
            <a:spcAft>
              <a:spcPct val="15000"/>
            </a:spcAft>
            <a:buChar char="••"/>
          </a:pPr>
          <a:r>
            <a:rPr lang="en" sz="1600" b="1" kern="1200" dirty="0">
              <a:solidFill>
                <a:schemeClr val="accent4">
                  <a:lumMod val="10000"/>
                </a:schemeClr>
              </a:solidFill>
              <a:latin typeface="Calibri" pitchFamily="34" charset="0"/>
              <a:cs typeface="Calibri" pitchFamily="34" charset="0"/>
            </a:rPr>
            <a:t>Idiopathic pleuroparenchymal fibroelastosis</a:t>
          </a:r>
        </a:p>
        <a:p>
          <a:pPr marL="171450" lvl="1" indent="-171450" algn="l" defTabSz="711200">
            <a:lnSpc>
              <a:spcPct val="90000"/>
            </a:lnSpc>
            <a:spcBef>
              <a:spcPct val="0"/>
            </a:spcBef>
            <a:spcAft>
              <a:spcPct val="15000"/>
            </a:spcAft>
            <a:buChar char="••"/>
          </a:pPr>
          <a:endParaRPr lang="en-US" sz="1600" kern="1200" dirty="0">
            <a:latin typeface="Calibri" pitchFamily="34" charset="0"/>
            <a:cs typeface="Calibri" pitchFamily="34" charset="0"/>
          </a:endParaRPr>
        </a:p>
      </dsp:txBody>
      <dsp:txXfrm>
        <a:off x="7445916" y="911512"/>
        <a:ext cx="2122071" cy="210816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image" Target="../media/image3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image" Target="../media/image41.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image" Target="../media/image41.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image" Target="../media/image41.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image" Target="../media/image5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D969C64C-1163-9A39-35A0-F29A5A6437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latinLnBrk="1" hangingPunct="1">
              <a:defRPr sz="1200">
                <a:cs typeface="+mn-cs"/>
              </a:defRPr>
            </a:lvl1pPr>
          </a:lstStyle>
          <a:p>
            <a:pPr>
              <a:defRPr/>
            </a:pPr>
            <a:endParaRPr lang="en-US"/>
          </a:p>
        </p:txBody>
      </p:sp>
      <p:sp>
        <p:nvSpPr>
          <p:cNvPr id="3" name="Date Placeholder 2">
            <a:extLst>
              <a:ext uri="{FF2B5EF4-FFF2-40B4-BE49-F238E27FC236}">
                <a16:creationId xmlns="" xmlns:a16="http://schemas.microsoft.com/office/drawing/2014/main" id="{42AB2CDE-89FE-5ACE-ECAB-B04E61B9D2B2}"/>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latinLnBrk="1" hangingPunct="1">
              <a:defRPr sz="1200">
                <a:cs typeface="+mn-cs"/>
              </a:defRPr>
            </a:lvl1pPr>
          </a:lstStyle>
          <a:p>
            <a:pPr>
              <a:defRPr/>
            </a:pPr>
            <a:fld id="{F80C1CC4-B2F8-4ABB-8855-32EA7527516D}" type="datetimeFigureOut">
              <a:rPr lang="en-US"/>
              <a:pPr>
                <a:defRPr/>
              </a:pPr>
              <a:t>9/8/2023</a:t>
            </a:fld>
            <a:endParaRPr lang="en-US" dirty="0"/>
          </a:p>
        </p:txBody>
      </p:sp>
      <p:sp>
        <p:nvSpPr>
          <p:cNvPr id="4" name="Slide Image Placeholder 3">
            <a:extLst>
              <a:ext uri="{FF2B5EF4-FFF2-40B4-BE49-F238E27FC236}">
                <a16:creationId xmlns="" xmlns:a16="http://schemas.microsoft.com/office/drawing/2014/main" id="{FBB3AE16-D6DA-6A67-D1A3-F4F0993B046B}"/>
              </a:ext>
            </a:extLst>
          </p:cNvPr>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 xmlns:a16="http://schemas.microsoft.com/office/drawing/2014/main" id="{F79B2187-2967-DF09-FC13-8BDE506D3BFE}"/>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9384A93A-928B-FCFD-F3E2-DABCB04CD844}"/>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latinLnBrk="1" hangingPunct="1">
              <a:defRPr sz="1200">
                <a:cs typeface="+mn-cs"/>
              </a:defRPr>
            </a:lvl1pPr>
          </a:lstStyle>
          <a:p>
            <a:pPr>
              <a:defRPr/>
            </a:pPr>
            <a:endParaRPr lang="en-US"/>
          </a:p>
        </p:txBody>
      </p:sp>
      <p:sp>
        <p:nvSpPr>
          <p:cNvPr id="7" name="Slide Number Placeholder 6">
            <a:extLst>
              <a:ext uri="{FF2B5EF4-FFF2-40B4-BE49-F238E27FC236}">
                <a16:creationId xmlns="" xmlns:a16="http://schemas.microsoft.com/office/drawing/2014/main" id="{AB29C864-792C-EB89-C7FC-83D0EDFAA201}"/>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latinLnBrk="1">
              <a:defRPr sz="1200"/>
            </a:lvl1pPr>
          </a:lstStyle>
          <a:p>
            <a:fld id="{39C1254F-9CEE-4969-B47C-C326C366417D}" type="slidenum">
              <a:rPr lang="en-US" altLang="en-US"/>
              <a:pPr/>
              <a:t>‹#›</a:t>
            </a:fld>
            <a:endParaRPr lang="en-US" altLang="en-US"/>
          </a:p>
        </p:txBody>
      </p:sp>
    </p:spTree>
    <p:extLst>
      <p:ext uri="{BB962C8B-B14F-4D97-AF65-F5344CB8AC3E}">
        <p14:creationId xmlns:p14="http://schemas.microsoft.com/office/powerpoint/2010/main" val="28430646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algun Gothic" panose="020B0503020000020004" pitchFamily="34" charset="-127"/>
        <a:cs typeface="+mn-cs"/>
      </a:defRPr>
    </a:lvl1pPr>
    <a:lvl2pPr marL="457200" algn="l" rtl="0" eaLnBrk="0" fontAlgn="base" hangingPunct="0">
      <a:spcBef>
        <a:spcPct val="30000"/>
      </a:spcBef>
      <a:spcAft>
        <a:spcPct val="0"/>
      </a:spcAft>
      <a:defRPr sz="1200" kern="1200">
        <a:solidFill>
          <a:schemeClr val="tx1"/>
        </a:solidFill>
        <a:latin typeface="+mn-lt"/>
        <a:ea typeface="Malgun Gothic" panose="020B0503020000020004" pitchFamily="34" charset="-127"/>
        <a:cs typeface="+mn-cs"/>
      </a:defRPr>
    </a:lvl2pPr>
    <a:lvl3pPr marL="914400" algn="l" rtl="0" eaLnBrk="0" fontAlgn="base" hangingPunct="0">
      <a:spcBef>
        <a:spcPct val="30000"/>
      </a:spcBef>
      <a:spcAft>
        <a:spcPct val="0"/>
      </a:spcAft>
      <a:defRPr sz="1200" kern="1200">
        <a:solidFill>
          <a:schemeClr val="tx1"/>
        </a:solidFill>
        <a:latin typeface="+mn-lt"/>
        <a:ea typeface="Malgun Gothic" panose="020B0503020000020004" pitchFamily="34" charset="-127"/>
        <a:cs typeface="+mn-cs"/>
      </a:defRPr>
    </a:lvl3pPr>
    <a:lvl4pPr marL="1371600" algn="l" rtl="0" eaLnBrk="0" fontAlgn="base" hangingPunct="0">
      <a:spcBef>
        <a:spcPct val="30000"/>
      </a:spcBef>
      <a:spcAft>
        <a:spcPct val="0"/>
      </a:spcAft>
      <a:defRPr sz="1200" kern="1200">
        <a:solidFill>
          <a:schemeClr val="tx1"/>
        </a:solidFill>
        <a:latin typeface="+mn-lt"/>
        <a:ea typeface="Malgun Gothic" panose="020B0503020000020004" pitchFamily="34" charset="-127"/>
        <a:cs typeface="+mn-cs"/>
      </a:defRPr>
    </a:lvl4pPr>
    <a:lvl5pPr marL="1828800" algn="l" rtl="0" eaLnBrk="0" fontAlgn="base" hangingPunct="0">
      <a:spcBef>
        <a:spcPct val="30000"/>
      </a:spcBef>
      <a:spcAft>
        <a:spcPct val="0"/>
      </a:spcAft>
      <a:defRPr sz="1200" kern="1200">
        <a:solidFill>
          <a:schemeClr val="tx1"/>
        </a:solidFill>
        <a:latin typeface="+mn-lt"/>
        <a:ea typeface="Malgun Gothic" panose="020B0503020000020004"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a:extLst>
              <a:ext uri="{FF2B5EF4-FFF2-40B4-BE49-F238E27FC236}">
                <a16:creationId xmlns="" xmlns:a16="http://schemas.microsoft.com/office/drawing/2014/main" id="{1D5A460A-04BD-7B8F-091E-649A6F6C90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8835" name="Notes Placeholder 2">
            <a:extLst>
              <a:ext uri="{FF2B5EF4-FFF2-40B4-BE49-F238E27FC236}">
                <a16:creationId xmlns="" xmlns:a16="http://schemas.microsoft.com/office/drawing/2014/main" id="{4E6FBFCA-A3D1-C7D7-9B3A-360A585C5F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48836" name="Slide Number Placeholder 3">
            <a:extLst>
              <a:ext uri="{FF2B5EF4-FFF2-40B4-BE49-F238E27FC236}">
                <a16:creationId xmlns="" xmlns:a16="http://schemas.microsoft.com/office/drawing/2014/main" id="{D6363EE5-1745-DB29-3DAA-9B53F56064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26EF2E0E-20D7-4E9F-BA77-3E259C1659E1}" type="slidenum">
              <a:rPr lang="en-US" altLang="en-US" sz="1200">
                <a:solidFill>
                  <a:srgbClr val="000000"/>
                </a:solidFill>
              </a:rPr>
              <a:pPr eaLnBrk="1" hangingPunct="1"/>
              <a:t>1</a:t>
            </a:fld>
            <a:endParaRPr lang="en-US" altLang="en-US" sz="1200">
              <a:solidFill>
                <a:srgbClr val="000000"/>
              </a:solidFill>
            </a:endParaRPr>
          </a:p>
        </p:txBody>
      </p:sp>
    </p:spTree>
    <p:extLst>
      <p:ext uri="{BB962C8B-B14F-4D97-AF65-F5344CB8AC3E}">
        <p14:creationId xmlns:p14="http://schemas.microsoft.com/office/powerpoint/2010/main" val="2512271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a:extLst>
              <a:ext uri="{FF2B5EF4-FFF2-40B4-BE49-F238E27FC236}">
                <a16:creationId xmlns="" xmlns:a16="http://schemas.microsoft.com/office/drawing/2014/main" id="{972A4E8F-C8A2-0520-C1B4-6D3F721E75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8051" name="Notes Placeholder 2">
            <a:extLst>
              <a:ext uri="{FF2B5EF4-FFF2-40B4-BE49-F238E27FC236}">
                <a16:creationId xmlns="" xmlns:a16="http://schemas.microsoft.com/office/drawing/2014/main" id="{FFFA0B91-EFED-E672-8410-1F12A43E5DC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58052" name="Slide Number Placeholder 3">
            <a:extLst>
              <a:ext uri="{FF2B5EF4-FFF2-40B4-BE49-F238E27FC236}">
                <a16:creationId xmlns="" xmlns:a16="http://schemas.microsoft.com/office/drawing/2014/main" id="{D9143F1E-AF69-918C-6CB7-EB2ACE0CD3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68801CC3-099A-430D-A372-C2D537BC32D0}" type="slidenum">
              <a:rPr lang="en-US" altLang="en-US" sz="1200">
                <a:solidFill>
                  <a:srgbClr val="000000"/>
                </a:solidFill>
                <a:latin typeface="Arial" panose="020B0604020202020204" pitchFamily="34" charset="0"/>
              </a:rPr>
              <a:pPr eaLnBrk="1" hangingPunct="1"/>
              <a:t>12</a:t>
            </a:fld>
            <a:endParaRPr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1394161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a:extLst>
              <a:ext uri="{FF2B5EF4-FFF2-40B4-BE49-F238E27FC236}">
                <a16:creationId xmlns="" xmlns:a16="http://schemas.microsoft.com/office/drawing/2014/main" id="{63707B64-9B6F-F547-FB67-55522CB95D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9075" name="Notes Placeholder 2">
            <a:extLst>
              <a:ext uri="{FF2B5EF4-FFF2-40B4-BE49-F238E27FC236}">
                <a16:creationId xmlns="" xmlns:a16="http://schemas.microsoft.com/office/drawing/2014/main" id="{04F3C8F9-1002-7F21-30DD-F5F5D0C10E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59076" name="Slide Number Placeholder 3">
            <a:extLst>
              <a:ext uri="{FF2B5EF4-FFF2-40B4-BE49-F238E27FC236}">
                <a16:creationId xmlns="" xmlns:a16="http://schemas.microsoft.com/office/drawing/2014/main" id="{D7DACC7D-2DED-9E72-0E0C-DC693078E15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F464EA0C-0AE8-4599-B00B-9865C07C1EF6}" type="slidenum">
              <a:rPr kumimoji="0" lang="en-US" altLang="en-US" sz="1200">
                <a:solidFill>
                  <a:srgbClr val="000000"/>
                </a:solidFill>
                <a:latin typeface="Arial" panose="020B0604020202020204" pitchFamily="34" charset="0"/>
              </a:rPr>
              <a:pPr eaLnBrk="1" hangingPunct="1"/>
              <a:t>13</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3424114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0098" name="Text Box 1">
            <a:extLst>
              <a:ext uri="{FF2B5EF4-FFF2-40B4-BE49-F238E27FC236}">
                <a16:creationId xmlns="" xmlns:a16="http://schemas.microsoft.com/office/drawing/2014/main" id="{5A8661B8-7F88-F24A-BBAD-C4350B324872}"/>
              </a:ext>
            </a:extLst>
          </p:cNvPr>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endParaRPr lang="en-US" altLang="en-US"/>
          </a:p>
        </p:txBody>
      </p:sp>
      <p:sp>
        <p:nvSpPr>
          <p:cNvPr id="260099" name="Text Box 2">
            <a:extLst>
              <a:ext uri="{FF2B5EF4-FFF2-40B4-BE49-F238E27FC236}">
                <a16:creationId xmlns="" xmlns:a16="http://schemas.microsoft.com/office/drawing/2014/main" id="{4C931078-6424-BFDE-F01D-FC4B1AD5679E}"/>
              </a:ext>
            </a:extLst>
          </p:cNvPr>
          <p:cNvSpPr>
            <a:spLocks noGrp="1" noChangeArrowheads="1"/>
          </p:cNvSpPr>
          <p:nvPr>
            <p:ph type="body"/>
          </p:nvPr>
        </p:nvSpPr>
        <p:spPr bwMode="auto">
          <a:xfrm>
            <a:off x="1046163" y="4352925"/>
            <a:ext cx="4770437" cy="3478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GB" altLang="en-US">
              <a:latin typeface="Arial" panose="020B0604020202020204" pitchFamily="34" charset="0"/>
              <a:ea typeface="msgothic"/>
              <a:cs typeface="msgothic"/>
            </a:endParaRPr>
          </a:p>
        </p:txBody>
      </p:sp>
    </p:spTree>
    <p:extLst>
      <p:ext uri="{BB962C8B-B14F-4D97-AF65-F5344CB8AC3E}">
        <p14:creationId xmlns:p14="http://schemas.microsoft.com/office/powerpoint/2010/main" val="3120733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a:extLst>
              <a:ext uri="{FF2B5EF4-FFF2-40B4-BE49-F238E27FC236}">
                <a16:creationId xmlns="" xmlns:a16="http://schemas.microsoft.com/office/drawing/2014/main" id="{9B0AEFF4-B805-E785-BE3B-3A76DF414D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3" name="Notes Placeholder 2">
            <a:extLst>
              <a:ext uri="{FF2B5EF4-FFF2-40B4-BE49-F238E27FC236}">
                <a16:creationId xmlns="" xmlns:a16="http://schemas.microsoft.com/office/drawing/2014/main" id="{72E03A8A-1EF0-4209-D44B-5027EAFDDB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61124" name="Slide Number Placeholder 3">
            <a:extLst>
              <a:ext uri="{FF2B5EF4-FFF2-40B4-BE49-F238E27FC236}">
                <a16:creationId xmlns="" xmlns:a16="http://schemas.microsoft.com/office/drawing/2014/main" id="{231F71A3-1A74-D6FF-4E96-C64DDBEDDB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08C6B256-26AD-4BFD-B809-0F1D51B3E184}" type="slidenum">
              <a:rPr lang="en-US" altLang="en-US" sz="1200"/>
              <a:pPr eaLnBrk="1" hangingPunct="1"/>
              <a:t>15</a:t>
            </a:fld>
            <a:endParaRPr lang="en-US" altLang="en-US" sz="1200"/>
          </a:p>
        </p:txBody>
      </p:sp>
    </p:spTree>
    <p:extLst>
      <p:ext uri="{BB962C8B-B14F-4D97-AF65-F5344CB8AC3E}">
        <p14:creationId xmlns:p14="http://schemas.microsoft.com/office/powerpoint/2010/main" val="3393164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a:extLst>
              <a:ext uri="{FF2B5EF4-FFF2-40B4-BE49-F238E27FC236}">
                <a16:creationId xmlns="" xmlns:a16="http://schemas.microsoft.com/office/drawing/2014/main" id="{E75F787E-3B11-528B-EE15-9A4B403C742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2147" name="Notes Placeholder 2">
            <a:extLst>
              <a:ext uri="{FF2B5EF4-FFF2-40B4-BE49-F238E27FC236}">
                <a16:creationId xmlns="" xmlns:a16="http://schemas.microsoft.com/office/drawing/2014/main" id="{0BE50BE6-40E2-C251-B435-5A0BE37CD0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62148" name="Slide Number Placeholder 3">
            <a:extLst>
              <a:ext uri="{FF2B5EF4-FFF2-40B4-BE49-F238E27FC236}">
                <a16:creationId xmlns="" xmlns:a16="http://schemas.microsoft.com/office/drawing/2014/main" id="{3593FF12-88D8-9841-B07F-AC90059FE92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4FDEB3E8-963D-409C-99BC-B3862F00BB1B}" type="slidenum">
              <a:rPr lang="en-US" altLang="en-US" sz="1200"/>
              <a:pPr eaLnBrk="1" hangingPunct="1"/>
              <a:t>18</a:t>
            </a:fld>
            <a:endParaRPr lang="en-US" altLang="en-US" sz="1200"/>
          </a:p>
        </p:txBody>
      </p:sp>
    </p:spTree>
    <p:extLst>
      <p:ext uri="{BB962C8B-B14F-4D97-AF65-F5344CB8AC3E}">
        <p14:creationId xmlns:p14="http://schemas.microsoft.com/office/powerpoint/2010/main" val="2741766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a:extLst>
              <a:ext uri="{FF2B5EF4-FFF2-40B4-BE49-F238E27FC236}">
                <a16:creationId xmlns="" xmlns:a16="http://schemas.microsoft.com/office/drawing/2014/main" id="{710E452D-2432-6CBA-C3BE-64B3176853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3171" name="Notes Placeholder 2">
            <a:extLst>
              <a:ext uri="{FF2B5EF4-FFF2-40B4-BE49-F238E27FC236}">
                <a16:creationId xmlns="" xmlns:a16="http://schemas.microsoft.com/office/drawing/2014/main" id="{4E390E1A-FBEC-D9A6-2510-44211EBDF8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 typeface="Wingdings" panose="05000000000000000000" pitchFamily="2" charset="2"/>
              <a:buNone/>
            </a:pPr>
            <a:endParaRPr lang="en-US" altLang="en-US"/>
          </a:p>
        </p:txBody>
      </p:sp>
      <p:sp>
        <p:nvSpPr>
          <p:cNvPr id="263172" name="Slide Number Placeholder 3">
            <a:extLst>
              <a:ext uri="{FF2B5EF4-FFF2-40B4-BE49-F238E27FC236}">
                <a16:creationId xmlns="" xmlns:a16="http://schemas.microsoft.com/office/drawing/2014/main" id="{D01E9654-9B4A-716A-E76E-C56DB975F1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39D09B32-8955-4CF0-BF90-912086C5A3F7}" type="slidenum">
              <a:rPr lang="en-US" altLang="en-US" sz="1200"/>
              <a:pPr eaLnBrk="1" hangingPunct="1"/>
              <a:t>19</a:t>
            </a:fld>
            <a:endParaRPr lang="en-US" altLang="en-US" sz="1200"/>
          </a:p>
        </p:txBody>
      </p:sp>
    </p:spTree>
    <p:extLst>
      <p:ext uri="{BB962C8B-B14F-4D97-AF65-F5344CB8AC3E}">
        <p14:creationId xmlns:p14="http://schemas.microsoft.com/office/powerpoint/2010/main" val="966351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a:extLst>
              <a:ext uri="{FF2B5EF4-FFF2-40B4-BE49-F238E27FC236}">
                <a16:creationId xmlns="" xmlns:a16="http://schemas.microsoft.com/office/drawing/2014/main" id="{AD0220B2-01C7-481A-8945-34BD99A02F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a:extLst>
              <a:ext uri="{FF2B5EF4-FFF2-40B4-BE49-F238E27FC236}">
                <a16:creationId xmlns="" xmlns:a16="http://schemas.microsoft.com/office/drawing/2014/main" id="{5AA2364E-D74B-3365-772E-A3B81D13DC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64196" name="Slide Number Placeholder 3">
            <a:extLst>
              <a:ext uri="{FF2B5EF4-FFF2-40B4-BE49-F238E27FC236}">
                <a16:creationId xmlns="" xmlns:a16="http://schemas.microsoft.com/office/drawing/2014/main" id="{CB55F26A-5012-2E35-F17D-7D84303097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E40BA620-B8D9-4D21-99AD-85664BAE4421}" type="slidenum">
              <a:rPr lang="en-US" altLang="en-US" sz="1200"/>
              <a:pPr eaLnBrk="1" hangingPunct="1"/>
              <a:t>21</a:t>
            </a:fld>
            <a:endParaRPr lang="en-US" altLang="en-US" sz="1200"/>
          </a:p>
        </p:txBody>
      </p:sp>
    </p:spTree>
    <p:extLst>
      <p:ext uri="{BB962C8B-B14F-4D97-AF65-F5344CB8AC3E}">
        <p14:creationId xmlns:p14="http://schemas.microsoft.com/office/powerpoint/2010/main" val="2271838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a:extLst>
              <a:ext uri="{FF2B5EF4-FFF2-40B4-BE49-F238E27FC236}">
                <a16:creationId xmlns="" xmlns:a16="http://schemas.microsoft.com/office/drawing/2014/main" id="{A6AE7C61-E4C8-33E7-5CF4-788A90B373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5219" name="Notes Placeholder 2">
            <a:extLst>
              <a:ext uri="{FF2B5EF4-FFF2-40B4-BE49-F238E27FC236}">
                <a16:creationId xmlns="" xmlns:a16="http://schemas.microsoft.com/office/drawing/2014/main" id="{BE354392-FE1D-B817-E574-E07E9DC094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65220" name="Slide Number Placeholder 3">
            <a:extLst>
              <a:ext uri="{FF2B5EF4-FFF2-40B4-BE49-F238E27FC236}">
                <a16:creationId xmlns="" xmlns:a16="http://schemas.microsoft.com/office/drawing/2014/main" id="{00A63D8B-5441-09E5-6986-09A11D8BB0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12156191-C4DD-4EEC-96F2-62361E838F15}" type="slidenum">
              <a:rPr kumimoji="0" lang="en-US" altLang="en-US" sz="1200">
                <a:solidFill>
                  <a:srgbClr val="000000"/>
                </a:solidFill>
                <a:latin typeface="Arial" panose="020B0604020202020204" pitchFamily="34" charset="0"/>
              </a:rPr>
              <a:pPr eaLnBrk="1" hangingPunct="1"/>
              <a:t>24</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786670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a:extLst>
              <a:ext uri="{FF2B5EF4-FFF2-40B4-BE49-F238E27FC236}">
                <a16:creationId xmlns="" xmlns:a16="http://schemas.microsoft.com/office/drawing/2014/main" id="{DFC62BB1-F45C-BBD6-81F6-0727B99F8E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43" name="Notes Placeholder 2">
            <a:extLst>
              <a:ext uri="{FF2B5EF4-FFF2-40B4-BE49-F238E27FC236}">
                <a16:creationId xmlns="" xmlns:a16="http://schemas.microsoft.com/office/drawing/2014/main" id="{4494AD96-B9D0-CA6B-A8B8-789C2BAD5D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266244" name="Slide Number Placeholder 3">
            <a:extLst>
              <a:ext uri="{FF2B5EF4-FFF2-40B4-BE49-F238E27FC236}">
                <a16:creationId xmlns="" xmlns:a16="http://schemas.microsoft.com/office/drawing/2014/main" id="{09A8E03B-F397-7139-26B6-AA0955C4EA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B65CD316-7735-41F0-A4DA-7146003D4EBA}" type="slidenum">
              <a:rPr kumimoji="0" lang="en-US" altLang="en-US" sz="1200">
                <a:solidFill>
                  <a:srgbClr val="000000"/>
                </a:solidFill>
                <a:latin typeface="Arial" panose="020B0604020202020204" pitchFamily="34" charset="0"/>
              </a:rPr>
              <a:pPr eaLnBrk="1" hangingPunct="1"/>
              <a:t>28</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2439240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a:extLst>
              <a:ext uri="{FF2B5EF4-FFF2-40B4-BE49-F238E27FC236}">
                <a16:creationId xmlns="" xmlns:a16="http://schemas.microsoft.com/office/drawing/2014/main" id="{CF1E1066-2145-AAF6-3ABC-3B1A27EEA5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046C6206-BA4F-4B80-A071-93F77B8CD0B6}" type="slidenum">
              <a:rPr kumimoji="0" lang="en-US" altLang="en-US" sz="1200">
                <a:solidFill>
                  <a:srgbClr val="000000"/>
                </a:solidFill>
                <a:latin typeface="Arial" panose="020B0604020202020204" pitchFamily="34" charset="0"/>
              </a:rPr>
              <a:pPr eaLnBrk="1" hangingPunct="1"/>
              <a:t>29</a:t>
            </a:fld>
            <a:endParaRPr kumimoji="0" lang="en-US" altLang="en-US" sz="1200">
              <a:solidFill>
                <a:srgbClr val="000000"/>
              </a:solidFill>
              <a:latin typeface="Arial" panose="020B0604020202020204" pitchFamily="34" charset="0"/>
            </a:endParaRPr>
          </a:p>
        </p:txBody>
      </p:sp>
      <p:sp>
        <p:nvSpPr>
          <p:cNvPr id="267267" name="Rectangle 2">
            <a:extLst>
              <a:ext uri="{FF2B5EF4-FFF2-40B4-BE49-F238E27FC236}">
                <a16:creationId xmlns="" xmlns:a16="http://schemas.microsoft.com/office/drawing/2014/main" id="{D4C501AB-F85B-4F55-BA92-FE20BD434D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8" name="Rectangle 3">
            <a:extLst>
              <a:ext uri="{FF2B5EF4-FFF2-40B4-BE49-F238E27FC236}">
                <a16:creationId xmlns="" xmlns:a16="http://schemas.microsoft.com/office/drawing/2014/main" id="{3D35D09F-2B5A-2E43-61CA-077B85DECAC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Tree>
    <p:extLst>
      <p:ext uri="{BB962C8B-B14F-4D97-AF65-F5344CB8AC3E}">
        <p14:creationId xmlns:p14="http://schemas.microsoft.com/office/powerpoint/2010/main" val="2544168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a:extLst>
              <a:ext uri="{FF2B5EF4-FFF2-40B4-BE49-F238E27FC236}">
                <a16:creationId xmlns="" xmlns:a16="http://schemas.microsoft.com/office/drawing/2014/main" id="{5D59F6F0-02E1-C708-A236-6EECABAD28F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9859" name="Notes Placeholder 2">
            <a:extLst>
              <a:ext uri="{FF2B5EF4-FFF2-40B4-BE49-F238E27FC236}">
                <a16:creationId xmlns="" xmlns:a16="http://schemas.microsoft.com/office/drawing/2014/main" id="{06D9176B-344A-6F52-D244-85F1E46068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49860" name="Slide Number Placeholder 3">
            <a:extLst>
              <a:ext uri="{FF2B5EF4-FFF2-40B4-BE49-F238E27FC236}">
                <a16:creationId xmlns="" xmlns:a16="http://schemas.microsoft.com/office/drawing/2014/main" id="{1881EBEA-85C3-0939-3134-020CB66577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C147515F-BFB5-440A-8827-3833B8E49C94}" type="slidenum">
              <a:rPr kumimoji="0" lang="en-US" altLang="en-US" sz="1200">
                <a:solidFill>
                  <a:srgbClr val="000000"/>
                </a:solidFill>
                <a:latin typeface="Arial" panose="020B0604020202020204" pitchFamily="34" charset="0"/>
              </a:rPr>
              <a:pPr eaLnBrk="1" hangingPunct="1"/>
              <a:t>2</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13139474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a:extLst>
              <a:ext uri="{FF2B5EF4-FFF2-40B4-BE49-F238E27FC236}">
                <a16:creationId xmlns="" xmlns:a16="http://schemas.microsoft.com/office/drawing/2014/main" id="{7C4D4CB0-62A9-CFBE-FF16-C80F173F35F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0C0780DF-FE02-47B3-A7A3-18634F74B593}" type="slidenum">
              <a:rPr kumimoji="0" lang="en-US" altLang="en-US" sz="1200">
                <a:solidFill>
                  <a:srgbClr val="000000"/>
                </a:solidFill>
                <a:latin typeface="Arial" panose="020B0604020202020204" pitchFamily="34" charset="0"/>
              </a:rPr>
              <a:pPr eaLnBrk="1" hangingPunct="1"/>
              <a:t>30</a:t>
            </a:fld>
            <a:endParaRPr kumimoji="0" lang="en-US" altLang="en-US" sz="1200">
              <a:solidFill>
                <a:srgbClr val="000000"/>
              </a:solidFill>
              <a:latin typeface="Arial" panose="020B0604020202020204" pitchFamily="34" charset="0"/>
            </a:endParaRPr>
          </a:p>
        </p:txBody>
      </p:sp>
      <p:sp>
        <p:nvSpPr>
          <p:cNvPr id="268291" name="Rectangle 2">
            <a:extLst>
              <a:ext uri="{FF2B5EF4-FFF2-40B4-BE49-F238E27FC236}">
                <a16:creationId xmlns="" xmlns:a16="http://schemas.microsoft.com/office/drawing/2014/main" id="{813C9F91-B94E-71E8-9B17-B843C78F228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8292" name="Rectangle 3">
            <a:extLst>
              <a:ext uri="{FF2B5EF4-FFF2-40B4-BE49-F238E27FC236}">
                <a16:creationId xmlns="" xmlns:a16="http://schemas.microsoft.com/office/drawing/2014/main" id="{DDC46D12-AC7C-4094-4673-6FF28DE50F1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1163529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a:extLst>
              <a:ext uri="{FF2B5EF4-FFF2-40B4-BE49-F238E27FC236}">
                <a16:creationId xmlns="" xmlns:a16="http://schemas.microsoft.com/office/drawing/2014/main" id="{B36F03A9-4C4B-D814-0FE8-427C92D41B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283EB7F0-8E21-4E1A-A3B1-7103C029E2E1}" type="slidenum">
              <a:rPr kumimoji="0" lang="en-US" altLang="en-US" sz="1200">
                <a:solidFill>
                  <a:srgbClr val="000000"/>
                </a:solidFill>
                <a:latin typeface="Arial" panose="020B0604020202020204" pitchFamily="34" charset="0"/>
              </a:rPr>
              <a:pPr eaLnBrk="1" hangingPunct="1"/>
              <a:t>31</a:t>
            </a:fld>
            <a:endParaRPr kumimoji="0" lang="en-US" altLang="en-US" sz="1200">
              <a:solidFill>
                <a:srgbClr val="000000"/>
              </a:solidFill>
              <a:latin typeface="Arial" panose="020B0604020202020204" pitchFamily="34" charset="0"/>
            </a:endParaRPr>
          </a:p>
        </p:txBody>
      </p:sp>
      <p:sp>
        <p:nvSpPr>
          <p:cNvPr id="269315" name="Rectangle 2">
            <a:extLst>
              <a:ext uri="{FF2B5EF4-FFF2-40B4-BE49-F238E27FC236}">
                <a16:creationId xmlns="" xmlns:a16="http://schemas.microsoft.com/office/drawing/2014/main" id="{C2012B5B-A13F-4A4A-3498-43308138948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9316" name="Rectangle 3">
            <a:extLst>
              <a:ext uri="{FF2B5EF4-FFF2-40B4-BE49-F238E27FC236}">
                <a16:creationId xmlns="" xmlns:a16="http://schemas.microsoft.com/office/drawing/2014/main" id="{FC7815A9-C8EA-F324-593B-707F9BC095F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916671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a:extLst>
              <a:ext uri="{FF2B5EF4-FFF2-40B4-BE49-F238E27FC236}">
                <a16:creationId xmlns="" xmlns:a16="http://schemas.microsoft.com/office/drawing/2014/main" id="{9BD99B35-3756-1BB7-F80C-DD0EF3BD222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20E5F9A7-5B7B-4184-9F49-0186D15C60B9}" type="slidenum">
              <a:rPr kumimoji="0" lang="en-US" altLang="en-US" sz="1200">
                <a:solidFill>
                  <a:srgbClr val="000000"/>
                </a:solidFill>
                <a:latin typeface="Arial" panose="020B0604020202020204" pitchFamily="34" charset="0"/>
              </a:rPr>
              <a:pPr eaLnBrk="1" hangingPunct="1"/>
              <a:t>32</a:t>
            </a:fld>
            <a:endParaRPr kumimoji="0" lang="en-US" altLang="en-US" sz="1200">
              <a:solidFill>
                <a:srgbClr val="000000"/>
              </a:solidFill>
              <a:latin typeface="Arial" panose="020B0604020202020204" pitchFamily="34" charset="0"/>
            </a:endParaRPr>
          </a:p>
        </p:txBody>
      </p:sp>
      <p:sp>
        <p:nvSpPr>
          <p:cNvPr id="270339" name="Rectangle 2">
            <a:extLst>
              <a:ext uri="{FF2B5EF4-FFF2-40B4-BE49-F238E27FC236}">
                <a16:creationId xmlns="" xmlns:a16="http://schemas.microsoft.com/office/drawing/2014/main" id="{896ACFA1-54FF-31ED-D054-488588DEA54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0340" name="Rectangle 3">
            <a:extLst>
              <a:ext uri="{FF2B5EF4-FFF2-40B4-BE49-F238E27FC236}">
                <a16:creationId xmlns="" xmlns:a16="http://schemas.microsoft.com/office/drawing/2014/main" id="{4AFCA103-9826-D05E-C0AA-12CDA12C889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94826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a:extLst>
              <a:ext uri="{FF2B5EF4-FFF2-40B4-BE49-F238E27FC236}">
                <a16:creationId xmlns="" xmlns:a16="http://schemas.microsoft.com/office/drawing/2014/main" id="{D70BFF82-A5F5-5BD5-61CA-223B2920B7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B4880019-907E-4F3A-8EC0-C1F4D92D568E}" type="slidenum">
              <a:rPr kumimoji="0" lang="en-US" altLang="en-US" sz="1200">
                <a:solidFill>
                  <a:srgbClr val="000000"/>
                </a:solidFill>
                <a:latin typeface="Arial" panose="020B0604020202020204" pitchFamily="34" charset="0"/>
              </a:rPr>
              <a:pPr eaLnBrk="1" hangingPunct="1"/>
              <a:t>33</a:t>
            </a:fld>
            <a:endParaRPr kumimoji="0" lang="en-US" altLang="en-US" sz="1200">
              <a:solidFill>
                <a:srgbClr val="000000"/>
              </a:solidFill>
              <a:latin typeface="Arial" panose="020B0604020202020204" pitchFamily="34" charset="0"/>
            </a:endParaRPr>
          </a:p>
        </p:txBody>
      </p:sp>
      <p:sp>
        <p:nvSpPr>
          <p:cNvPr id="271363" name="Rectangle 2">
            <a:extLst>
              <a:ext uri="{FF2B5EF4-FFF2-40B4-BE49-F238E27FC236}">
                <a16:creationId xmlns="" xmlns:a16="http://schemas.microsoft.com/office/drawing/2014/main" id="{A9E3978C-20DB-E729-142D-85CCE802EE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1364" name="Rectangle 3">
            <a:extLst>
              <a:ext uri="{FF2B5EF4-FFF2-40B4-BE49-F238E27FC236}">
                <a16:creationId xmlns="" xmlns:a16="http://schemas.microsoft.com/office/drawing/2014/main" id="{AF87C7A1-C4AD-5094-8775-7B285620C00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678754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a:extLst>
              <a:ext uri="{FF2B5EF4-FFF2-40B4-BE49-F238E27FC236}">
                <a16:creationId xmlns="" xmlns:a16="http://schemas.microsoft.com/office/drawing/2014/main" id="{B8323AB5-C651-688D-5CF5-FBDAFDAD5F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2387" name="Notes Placeholder 2">
            <a:extLst>
              <a:ext uri="{FF2B5EF4-FFF2-40B4-BE49-F238E27FC236}">
                <a16:creationId xmlns="" xmlns:a16="http://schemas.microsoft.com/office/drawing/2014/main" id="{EEF647F0-7445-41BA-6CEC-2E8EBCF305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72388" name="Slide Number Placeholder 3">
            <a:extLst>
              <a:ext uri="{FF2B5EF4-FFF2-40B4-BE49-F238E27FC236}">
                <a16:creationId xmlns="" xmlns:a16="http://schemas.microsoft.com/office/drawing/2014/main" id="{C50A5FBD-FCA6-BB56-C308-4C00EFF6C5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64FE792F-CA7A-41B4-9F96-9105D074DBE2}" type="slidenum">
              <a:rPr lang="en-US" altLang="en-US" sz="1200"/>
              <a:pPr eaLnBrk="1" hangingPunct="1"/>
              <a:t>38</a:t>
            </a:fld>
            <a:endParaRPr lang="en-US" altLang="en-US" sz="1200"/>
          </a:p>
        </p:txBody>
      </p:sp>
    </p:spTree>
    <p:extLst>
      <p:ext uri="{BB962C8B-B14F-4D97-AF65-F5344CB8AC3E}">
        <p14:creationId xmlns:p14="http://schemas.microsoft.com/office/powerpoint/2010/main" val="1025755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Slide Image Placeholder 1">
            <a:extLst>
              <a:ext uri="{FF2B5EF4-FFF2-40B4-BE49-F238E27FC236}">
                <a16:creationId xmlns="" xmlns:a16="http://schemas.microsoft.com/office/drawing/2014/main" id="{7D1372FF-3D0B-877D-01D8-2E266A0AA4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3411" name="Notes Placeholder 2">
            <a:extLst>
              <a:ext uri="{FF2B5EF4-FFF2-40B4-BE49-F238E27FC236}">
                <a16:creationId xmlns="" xmlns:a16="http://schemas.microsoft.com/office/drawing/2014/main" id="{6DCCE9E1-F094-7A20-AD72-3574F050F8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73412" name="Slide Number Placeholder 3">
            <a:extLst>
              <a:ext uri="{FF2B5EF4-FFF2-40B4-BE49-F238E27FC236}">
                <a16:creationId xmlns="" xmlns:a16="http://schemas.microsoft.com/office/drawing/2014/main" id="{3B056F8F-6852-1F7C-6683-35B366CE715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4FC37D5A-7040-4A53-AA2C-7D1BFCCD2B69}" type="slidenum">
              <a:rPr lang="en-US" altLang="en-US" sz="1200"/>
              <a:pPr eaLnBrk="1" hangingPunct="1"/>
              <a:t>40</a:t>
            </a:fld>
            <a:endParaRPr lang="en-US" altLang="en-US" sz="1200"/>
          </a:p>
        </p:txBody>
      </p:sp>
    </p:spTree>
    <p:extLst>
      <p:ext uri="{BB962C8B-B14F-4D97-AF65-F5344CB8AC3E}">
        <p14:creationId xmlns:p14="http://schemas.microsoft.com/office/powerpoint/2010/main" val="2056587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Slide Image Placeholder 1">
            <a:extLst>
              <a:ext uri="{FF2B5EF4-FFF2-40B4-BE49-F238E27FC236}">
                <a16:creationId xmlns="" xmlns:a16="http://schemas.microsoft.com/office/drawing/2014/main" id="{6CE56B57-5058-DF89-6031-E012A77B21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4435" name="Notes Placeholder 2">
            <a:extLst>
              <a:ext uri="{FF2B5EF4-FFF2-40B4-BE49-F238E27FC236}">
                <a16:creationId xmlns="" xmlns:a16="http://schemas.microsoft.com/office/drawing/2014/main" id="{FA79EB9B-A020-A322-9D42-6690E433F74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74436" name="Slide Number Placeholder 3">
            <a:extLst>
              <a:ext uri="{FF2B5EF4-FFF2-40B4-BE49-F238E27FC236}">
                <a16:creationId xmlns="" xmlns:a16="http://schemas.microsoft.com/office/drawing/2014/main" id="{7A810526-F517-DEA9-7F52-ACAC1696A6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B4A2CC3D-3107-4CB4-A934-1E59FB51B1D2}" type="slidenum">
              <a:rPr lang="en-US" altLang="en-US" sz="1200"/>
              <a:pPr eaLnBrk="1" hangingPunct="1"/>
              <a:t>42</a:t>
            </a:fld>
            <a:endParaRPr lang="en-US" altLang="en-US" sz="1200"/>
          </a:p>
        </p:txBody>
      </p:sp>
    </p:spTree>
    <p:extLst>
      <p:ext uri="{BB962C8B-B14F-4D97-AF65-F5344CB8AC3E}">
        <p14:creationId xmlns:p14="http://schemas.microsoft.com/office/powerpoint/2010/main" val="24187192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a:extLst>
              <a:ext uri="{FF2B5EF4-FFF2-40B4-BE49-F238E27FC236}">
                <a16:creationId xmlns="" xmlns:a16="http://schemas.microsoft.com/office/drawing/2014/main" id="{9A773723-03C3-6BCE-BFCB-5FDB5926A5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5459" name="Notes Placeholder 2">
            <a:extLst>
              <a:ext uri="{FF2B5EF4-FFF2-40B4-BE49-F238E27FC236}">
                <a16:creationId xmlns="" xmlns:a16="http://schemas.microsoft.com/office/drawing/2014/main" id="{43679A54-F5C1-8BFE-92EA-756F90C8C01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75460" name="Slide Number Placeholder 3">
            <a:extLst>
              <a:ext uri="{FF2B5EF4-FFF2-40B4-BE49-F238E27FC236}">
                <a16:creationId xmlns="" xmlns:a16="http://schemas.microsoft.com/office/drawing/2014/main" id="{E19E14DB-402E-59F9-B34C-A594FA01B5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EC28F3B6-0644-46D4-A3D3-74489C446BE2}" type="slidenum">
              <a:rPr lang="en-US" altLang="en-US" sz="1200"/>
              <a:pPr eaLnBrk="1" hangingPunct="1"/>
              <a:t>43</a:t>
            </a:fld>
            <a:endParaRPr lang="en-US" altLang="en-US" sz="1200"/>
          </a:p>
        </p:txBody>
      </p:sp>
    </p:spTree>
    <p:extLst>
      <p:ext uri="{BB962C8B-B14F-4D97-AF65-F5344CB8AC3E}">
        <p14:creationId xmlns:p14="http://schemas.microsoft.com/office/powerpoint/2010/main" val="30305617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Slide Image Placeholder 1">
            <a:extLst>
              <a:ext uri="{FF2B5EF4-FFF2-40B4-BE49-F238E27FC236}">
                <a16:creationId xmlns="" xmlns:a16="http://schemas.microsoft.com/office/drawing/2014/main" id="{96EABF44-29FB-642B-208A-81B86716D3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483" name="Notes Placeholder 2">
            <a:extLst>
              <a:ext uri="{FF2B5EF4-FFF2-40B4-BE49-F238E27FC236}">
                <a16:creationId xmlns="" xmlns:a16="http://schemas.microsoft.com/office/drawing/2014/main" id="{E61BF941-0AC1-74FD-E3FF-D6E2ACFF6F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76484" name="Slide Number Placeholder 3">
            <a:extLst>
              <a:ext uri="{FF2B5EF4-FFF2-40B4-BE49-F238E27FC236}">
                <a16:creationId xmlns="" xmlns:a16="http://schemas.microsoft.com/office/drawing/2014/main" id="{A4493130-8A7B-328A-DDC9-5A35E5DDC0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9AAAAAD6-A512-4142-9441-BF271D9B4AC3}" type="slidenum">
              <a:rPr lang="en-US" altLang="en-US" sz="1200"/>
              <a:pPr eaLnBrk="1" hangingPunct="1"/>
              <a:t>44</a:t>
            </a:fld>
            <a:endParaRPr lang="en-US" altLang="en-US" sz="1200"/>
          </a:p>
        </p:txBody>
      </p:sp>
    </p:spTree>
    <p:extLst>
      <p:ext uri="{BB962C8B-B14F-4D97-AF65-F5344CB8AC3E}">
        <p14:creationId xmlns:p14="http://schemas.microsoft.com/office/powerpoint/2010/main" val="31121162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a:extLst>
              <a:ext uri="{FF2B5EF4-FFF2-40B4-BE49-F238E27FC236}">
                <a16:creationId xmlns="" xmlns:a16="http://schemas.microsoft.com/office/drawing/2014/main" id="{17EB9E73-B9F4-5319-9CEE-54BA0790FA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7507" name="Notes Placeholder 2">
            <a:extLst>
              <a:ext uri="{FF2B5EF4-FFF2-40B4-BE49-F238E27FC236}">
                <a16:creationId xmlns="" xmlns:a16="http://schemas.microsoft.com/office/drawing/2014/main" id="{D73AEA77-CB7F-D210-9253-A47FD111FD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77508" name="Slide Number Placeholder 3">
            <a:extLst>
              <a:ext uri="{FF2B5EF4-FFF2-40B4-BE49-F238E27FC236}">
                <a16:creationId xmlns="" xmlns:a16="http://schemas.microsoft.com/office/drawing/2014/main" id="{4562B63D-7950-2767-3C08-BA9101C20C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96943041-E76E-48B5-A490-E2A28768EFCD}" type="slidenum">
              <a:rPr lang="en-US" altLang="en-US" sz="1200"/>
              <a:pPr eaLnBrk="1" hangingPunct="1"/>
              <a:t>45</a:t>
            </a:fld>
            <a:endParaRPr lang="en-US" altLang="en-US" sz="1200"/>
          </a:p>
        </p:txBody>
      </p:sp>
    </p:spTree>
    <p:extLst>
      <p:ext uri="{BB962C8B-B14F-4D97-AF65-F5344CB8AC3E}">
        <p14:creationId xmlns:p14="http://schemas.microsoft.com/office/powerpoint/2010/main" val="3597676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a:extLst>
              <a:ext uri="{FF2B5EF4-FFF2-40B4-BE49-F238E27FC236}">
                <a16:creationId xmlns="" xmlns:a16="http://schemas.microsoft.com/office/drawing/2014/main" id="{FCFB98B3-596E-244D-6F85-C73C3F7452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0883" name="Notes Placeholder 2">
            <a:extLst>
              <a:ext uri="{FF2B5EF4-FFF2-40B4-BE49-F238E27FC236}">
                <a16:creationId xmlns="" xmlns:a16="http://schemas.microsoft.com/office/drawing/2014/main" id="{5551C1D7-9796-2508-1517-65BC0BBBB5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50884" name="Slide Number Placeholder 3">
            <a:extLst>
              <a:ext uri="{FF2B5EF4-FFF2-40B4-BE49-F238E27FC236}">
                <a16:creationId xmlns="" xmlns:a16="http://schemas.microsoft.com/office/drawing/2014/main" id="{A164390F-0137-FCB4-5663-B59B28C2EB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9AF98A93-EBC1-4C08-A216-6C39F4F84295}" type="slidenum">
              <a:rPr lang="en-US" altLang="en-US" sz="1200"/>
              <a:pPr eaLnBrk="1" hangingPunct="1"/>
              <a:t>5</a:t>
            </a:fld>
            <a:endParaRPr lang="en-US" altLang="en-US" sz="1200"/>
          </a:p>
        </p:txBody>
      </p:sp>
    </p:spTree>
    <p:extLst>
      <p:ext uri="{BB962C8B-B14F-4D97-AF65-F5344CB8AC3E}">
        <p14:creationId xmlns:p14="http://schemas.microsoft.com/office/powerpoint/2010/main" val="1644036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8530" name="Text Box 1">
            <a:extLst>
              <a:ext uri="{FF2B5EF4-FFF2-40B4-BE49-F238E27FC236}">
                <a16:creationId xmlns="" xmlns:a16="http://schemas.microsoft.com/office/drawing/2014/main" id="{93739754-8100-0B11-7E9C-F8B743D2B714}"/>
              </a:ext>
            </a:extLst>
          </p:cNvPr>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endParaRPr lang="en-US" altLang="en-US"/>
          </a:p>
        </p:txBody>
      </p:sp>
      <p:sp>
        <p:nvSpPr>
          <p:cNvPr id="278531" name="Text Box 2">
            <a:extLst>
              <a:ext uri="{FF2B5EF4-FFF2-40B4-BE49-F238E27FC236}">
                <a16:creationId xmlns="" xmlns:a16="http://schemas.microsoft.com/office/drawing/2014/main" id="{DC4BA293-F7B6-3B02-C161-7FD1EB84F34C}"/>
              </a:ext>
            </a:extLst>
          </p:cNvPr>
          <p:cNvSpPr>
            <a:spLocks noGrp="1" noChangeArrowheads="1"/>
          </p:cNvSpPr>
          <p:nvPr>
            <p:ph type="body"/>
          </p:nvPr>
        </p:nvSpPr>
        <p:spPr bwMode="auto">
          <a:xfrm>
            <a:off x="1046163" y="4352925"/>
            <a:ext cx="4770437" cy="3478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US" altLang="en-US" sz="1300" b="1">
              <a:latin typeface="Arial" panose="020B0604020202020204" pitchFamily="34" charset="0"/>
              <a:ea typeface="msgothic"/>
              <a:cs typeface="msgothic"/>
            </a:endParaRPr>
          </a:p>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US" altLang="en-US" sz="1300" b="1">
              <a:latin typeface="Arial" panose="020B0604020202020204" pitchFamily="34" charset="0"/>
              <a:ea typeface="msgothic"/>
              <a:cs typeface="msgothic"/>
            </a:endParaRPr>
          </a:p>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US" altLang="en-US" sz="1300" b="1">
              <a:latin typeface="Arial" panose="020B0604020202020204" pitchFamily="34" charset="0"/>
              <a:ea typeface="msgothic"/>
              <a:cs typeface="msgothic"/>
            </a:endParaRPr>
          </a:p>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US" altLang="en-US" sz="1300" b="1">
              <a:latin typeface="Arial" panose="020B0604020202020204" pitchFamily="34" charset="0"/>
              <a:ea typeface="msgothic"/>
              <a:cs typeface="msgothic"/>
            </a:endParaRPr>
          </a:p>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US" altLang="en-US" sz="1300" b="1">
              <a:latin typeface="Arial" panose="020B0604020202020204" pitchFamily="34" charset="0"/>
              <a:ea typeface="msgothic"/>
              <a:cs typeface="msgothic"/>
            </a:endParaRPr>
          </a:p>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US" altLang="en-US" sz="1300" b="1">
              <a:latin typeface="Arial" panose="020B0604020202020204" pitchFamily="34" charset="0"/>
              <a:ea typeface="msgothic"/>
              <a:cs typeface="msgothic"/>
            </a:endParaRPr>
          </a:p>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endParaRPr lang="en-US" altLang="en-US" sz="1300" b="1">
              <a:latin typeface="Arial" panose="020B0604020202020204" pitchFamily="34" charset="0"/>
              <a:ea typeface="msgothic"/>
              <a:cs typeface="msgothic"/>
            </a:endParaRPr>
          </a:p>
          <a:p>
            <a:pPr marL="76200" indent="-76200">
              <a:lnSpc>
                <a:spcPct val="93000"/>
              </a:lnSpc>
              <a:spcBef>
                <a:spcPct val="0"/>
              </a:spcBef>
              <a:buSzPct val="45000"/>
              <a:tabLst>
                <a:tab pos="649288" algn="l"/>
                <a:tab pos="1298575" algn="l"/>
                <a:tab pos="1947863" algn="l"/>
                <a:tab pos="2597150" algn="l"/>
                <a:tab pos="3248025" algn="l"/>
                <a:tab pos="3897313" algn="l"/>
                <a:tab pos="4546600" algn="l"/>
              </a:tabLst>
            </a:pPr>
            <a:r>
              <a:rPr lang="en" altLang="en-US" sz="1300" b="1">
                <a:latin typeface="Arial" panose="020B0604020202020204" pitchFamily="34" charset="0"/>
                <a:ea typeface="msgothic"/>
                <a:cs typeface="msgothic"/>
              </a:rPr>
              <a:t>The molecular mechanisms of idiopathic pulmonary fibrosis. </a:t>
            </a:r>
            <a:r>
              <a:rPr lang="en" altLang="en-US">
                <a:latin typeface="Arial" panose="020B0604020202020204" pitchFamily="34" charset="0"/>
                <a:ea typeface="msgothic"/>
                <a:cs typeface="msgothic"/>
              </a:rPr>
              <a:t>1) Injurious agents, such as cigarette smoke, industrial dusts, gastro-oesophageal reflux and viral infections, cause alveolar epithelial injury. 2) Inflammatory and pro-fibrotic processes are initiated in susceptible individuals. 3) Alveolar epithelial repair fails secondary to increased apoptosis and premature senescence. 4) Formation of fibroblastic foci, resulting in distortion of the pulmonary structure and impaired gas exchange. Adapted with permission from Goodwin and Jenkins. </a:t>
            </a:r>
            <a:r>
              <a:rPr lang="en" altLang="en-US" baseline="33000">
                <a:latin typeface="Arial" panose="020B0604020202020204" pitchFamily="34" charset="0"/>
                <a:ea typeface="msgothic"/>
                <a:cs typeface="msgothic"/>
              </a:rPr>
              <a:t>6 </a:t>
            </a:r>
            <a:r>
              <a:rPr lang="en" altLang="en-US">
                <a:latin typeface="Arial" panose="020B0604020202020204" pitchFamily="34" charset="0"/>
                <a:ea typeface="msgothic"/>
                <a:cs typeface="msgothic"/>
              </a:rPr>
              <a:t>© the Biochemical Society 2009.</a:t>
            </a:r>
          </a:p>
        </p:txBody>
      </p:sp>
    </p:spTree>
    <p:extLst>
      <p:ext uri="{BB962C8B-B14F-4D97-AF65-F5344CB8AC3E}">
        <p14:creationId xmlns:p14="http://schemas.microsoft.com/office/powerpoint/2010/main" val="2781182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Slide Image Placeholder 1">
            <a:extLst>
              <a:ext uri="{FF2B5EF4-FFF2-40B4-BE49-F238E27FC236}">
                <a16:creationId xmlns="" xmlns:a16="http://schemas.microsoft.com/office/drawing/2014/main" id="{B812881F-A014-4033-D30B-6AEE830C69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9555" name="Notes Placeholder 2">
            <a:extLst>
              <a:ext uri="{FF2B5EF4-FFF2-40B4-BE49-F238E27FC236}">
                <a16:creationId xmlns="" xmlns:a16="http://schemas.microsoft.com/office/drawing/2014/main" id="{2F37347B-7008-3DDE-734A-449B2BE171A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79556" name="Slide Number Placeholder 3">
            <a:extLst>
              <a:ext uri="{FF2B5EF4-FFF2-40B4-BE49-F238E27FC236}">
                <a16:creationId xmlns="" xmlns:a16="http://schemas.microsoft.com/office/drawing/2014/main" id="{0E7C71AA-B9C9-389F-F97C-288EB5B164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B1CBCDAC-82EE-4FEB-A613-498E212B81DD}" type="slidenum">
              <a:rPr kumimoji="0" lang="en-US" altLang="en-US" sz="1200">
                <a:solidFill>
                  <a:srgbClr val="000000"/>
                </a:solidFill>
                <a:latin typeface="Arial" panose="020B0604020202020204" pitchFamily="34" charset="0"/>
              </a:rPr>
              <a:pPr eaLnBrk="1" hangingPunct="1"/>
              <a:t>53</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1611469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Slide Image Placeholder 1">
            <a:extLst>
              <a:ext uri="{FF2B5EF4-FFF2-40B4-BE49-F238E27FC236}">
                <a16:creationId xmlns="" xmlns:a16="http://schemas.microsoft.com/office/drawing/2014/main" id="{90C9623B-1C56-6C28-015A-4C6BF0D72A1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0579" name="Notes Placeholder 2">
            <a:extLst>
              <a:ext uri="{FF2B5EF4-FFF2-40B4-BE49-F238E27FC236}">
                <a16:creationId xmlns="" xmlns:a16="http://schemas.microsoft.com/office/drawing/2014/main" id="{0FCF5652-6442-1076-4476-E5CB35FBBE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80580" name="Slide Number Placeholder 3">
            <a:extLst>
              <a:ext uri="{FF2B5EF4-FFF2-40B4-BE49-F238E27FC236}">
                <a16:creationId xmlns="" xmlns:a16="http://schemas.microsoft.com/office/drawing/2014/main" id="{416AC9C8-ADF3-A78C-59A5-B7DBE0EEE32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226919A4-0DDB-4771-981F-37BF916EC2E8}" type="slidenum">
              <a:rPr lang="en-US" altLang="en-US" sz="1200">
                <a:solidFill>
                  <a:srgbClr val="000000"/>
                </a:solidFill>
                <a:latin typeface="Arial" panose="020B0604020202020204" pitchFamily="34" charset="0"/>
              </a:rPr>
              <a:pPr eaLnBrk="1" hangingPunct="1"/>
              <a:t>61</a:t>
            </a:fld>
            <a:endParaRPr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24348918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a:extLst>
              <a:ext uri="{FF2B5EF4-FFF2-40B4-BE49-F238E27FC236}">
                <a16:creationId xmlns="" xmlns:a16="http://schemas.microsoft.com/office/drawing/2014/main" id="{100AE0C7-5FDC-1E67-CA5B-88B0757C86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1603" name="Notes Placeholder 2">
            <a:extLst>
              <a:ext uri="{FF2B5EF4-FFF2-40B4-BE49-F238E27FC236}">
                <a16:creationId xmlns="" xmlns:a16="http://schemas.microsoft.com/office/drawing/2014/main" id="{AC12F153-375F-5F1D-CB36-A065683A91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81604" name="Slide Number Placeholder 3">
            <a:extLst>
              <a:ext uri="{FF2B5EF4-FFF2-40B4-BE49-F238E27FC236}">
                <a16:creationId xmlns="" xmlns:a16="http://schemas.microsoft.com/office/drawing/2014/main" id="{07EDB3AD-0949-53DA-91A3-F48453952B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532F708C-BF82-4DB9-BD0B-7A84B2A14C42}" type="slidenum">
              <a:rPr lang="en-US" altLang="en-US" sz="1200">
                <a:solidFill>
                  <a:srgbClr val="000000"/>
                </a:solidFill>
              </a:rPr>
              <a:pPr eaLnBrk="1" hangingPunct="1"/>
              <a:t>70</a:t>
            </a:fld>
            <a:endParaRPr lang="en-US" altLang="en-US" sz="1200">
              <a:solidFill>
                <a:srgbClr val="000000"/>
              </a:solidFill>
            </a:endParaRPr>
          </a:p>
        </p:txBody>
      </p:sp>
    </p:spTree>
    <p:extLst>
      <p:ext uri="{BB962C8B-B14F-4D97-AF65-F5344CB8AC3E}">
        <p14:creationId xmlns:p14="http://schemas.microsoft.com/office/powerpoint/2010/main" val="2235165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a:extLst>
              <a:ext uri="{FF2B5EF4-FFF2-40B4-BE49-F238E27FC236}">
                <a16:creationId xmlns="" xmlns:a16="http://schemas.microsoft.com/office/drawing/2014/main" id="{EA0D69CF-DADF-C060-2510-DAFB0BCCB8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2627" name="Notes Placeholder 2">
            <a:extLst>
              <a:ext uri="{FF2B5EF4-FFF2-40B4-BE49-F238E27FC236}">
                <a16:creationId xmlns="" xmlns:a16="http://schemas.microsoft.com/office/drawing/2014/main" id="{E3108F24-FF1D-FC40-EFE6-FE1CD55234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82628" name="Slide Number Placeholder 3">
            <a:extLst>
              <a:ext uri="{FF2B5EF4-FFF2-40B4-BE49-F238E27FC236}">
                <a16:creationId xmlns="" xmlns:a16="http://schemas.microsoft.com/office/drawing/2014/main" id="{0CAE2751-DA62-36CD-A97A-26390B4685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851DF3DD-70EC-42F8-BD58-D818A789E3B8}" type="slidenum">
              <a:rPr lang="en-US" altLang="en-US" sz="1200"/>
              <a:pPr eaLnBrk="1" hangingPunct="1"/>
              <a:t>71</a:t>
            </a:fld>
            <a:endParaRPr lang="en-US" altLang="en-US" sz="1200"/>
          </a:p>
        </p:txBody>
      </p:sp>
    </p:spTree>
    <p:extLst>
      <p:ext uri="{BB962C8B-B14F-4D97-AF65-F5344CB8AC3E}">
        <p14:creationId xmlns:p14="http://schemas.microsoft.com/office/powerpoint/2010/main" val="14240489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a:extLst>
              <a:ext uri="{FF2B5EF4-FFF2-40B4-BE49-F238E27FC236}">
                <a16:creationId xmlns="" xmlns:a16="http://schemas.microsoft.com/office/drawing/2014/main" id="{EB1D2992-8256-6716-1E68-DCCEB9DFAB6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3651" name="Notes Placeholder 2">
            <a:extLst>
              <a:ext uri="{FF2B5EF4-FFF2-40B4-BE49-F238E27FC236}">
                <a16:creationId xmlns="" xmlns:a16="http://schemas.microsoft.com/office/drawing/2014/main" id="{4CAB9BA5-3A2B-64DC-4BF2-0E3EB4D351A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83652" name="Slide Number Placeholder 3">
            <a:extLst>
              <a:ext uri="{FF2B5EF4-FFF2-40B4-BE49-F238E27FC236}">
                <a16:creationId xmlns="" xmlns:a16="http://schemas.microsoft.com/office/drawing/2014/main" id="{9BECEAEE-8711-A23D-69AA-9A9EE7FEAD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08867C9E-DDAF-440B-A731-D9DCAEDAF7E9}" type="slidenum">
              <a:rPr lang="en-US" altLang="en-US" sz="1200">
                <a:solidFill>
                  <a:srgbClr val="000000"/>
                </a:solidFill>
              </a:rPr>
              <a:pPr eaLnBrk="1" hangingPunct="1"/>
              <a:t>72</a:t>
            </a:fld>
            <a:endParaRPr lang="en-US" altLang="en-US" sz="1200">
              <a:solidFill>
                <a:srgbClr val="000000"/>
              </a:solidFill>
            </a:endParaRPr>
          </a:p>
        </p:txBody>
      </p:sp>
    </p:spTree>
    <p:extLst>
      <p:ext uri="{BB962C8B-B14F-4D97-AF65-F5344CB8AC3E}">
        <p14:creationId xmlns:p14="http://schemas.microsoft.com/office/powerpoint/2010/main" val="12174817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a:extLst>
              <a:ext uri="{FF2B5EF4-FFF2-40B4-BE49-F238E27FC236}">
                <a16:creationId xmlns="" xmlns:a16="http://schemas.microsoft.com/office/drawing/2014/main" id="{090BB793-657A-E1B1-2D83-FFF1947E61D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DA74E5A4-2569-4875-A000-ABB0B8B4810E}" type="slidenum">
              <a:rPr kumimoji="0" lang="en-US" altLang="en-US" sz="1200">
                <a:solidFill>
                  <a:srgbClr val="000000"/>
                </a:solidFill>
                <a:latin typeface="Arial" panose="020B0604020202020204" pitchFamily="34" charset="0"/>
              </a:rPr>
              <a:pPr eaLnBrk="1" hangingPunct="1"/>
              <a:t>77</a:t>
            </a:fld>
            <a:endParaRPr kumimoji="0" lang="en-US" altLang="en-US" sz="1200">
              <a:solidFill>
                <a:srgbClr val="000000"/>
              </a:solidFill>
              <a:latin typeface="Arial" panose="020B0604020202020204" pitchFamily="34" charset="0"/>
            </a:endParaRPr>
          </a:p>
        </p:txBody>
      </p:sp>
      <p:sp>
        <p:nvSpPr>
          <p:cNvPr id="284675" name="Rectangle 2">
            <a:extLst>
              <a:ext uri="{FF2B5EF4-FFF2-40B4-BE49-F238E27FC236}">
                <a16:creationId xmlns="" xmlns:a16="http://schemas.microsoft.com/office/drawing/2014/main" id="{A7A2F968-10B2-6068-AFF5-53298AA845C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4676" name="Rectangle 3">
            <a:extLst>
              <a:ext uri="{FF2B5EF4-FFF2-40B4-BE49-F238E27FC236}">
                <a16:creationId xmlns="" xmlns:a16="http://schemas.microsoft.com/office/drawing/2014/main" id="{518A5AE0-A2EC-8DBF-956B-D0F0A8DD1FE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7015894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a:extLst>
              <a:ext uri="{FF2B5EF4-FFF2-40B4-BE49-F238E27FC236}">
                <a16:creationId xmlns="" xmlns:a16="http://schemas.microsoft.com/office/drawing/2014/main" id="{AADEFF25-42EC-9744-5986-24699DF753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5699" name="Notes Placeholder 2">
            <a:extLst>
              <a:ext uri="{FF2B5EF4-FFF2-40B4-BE49-F238E27FC236}">
                <a16:creationId xmlns="" xmlns:a16="http://schemas.microsoft.com/office/drawing/2014/main" id="{3874A9B1-4EE1-B897-4486-7EF83E7B98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85700" name="Slide Number Placeholder 3">
            <a:extLst>
              <a:ext uri="{FF2B5EF4-FFF2-40B4-BE49-F238E27FC236}">
                <a16:creationId xmlns="" xmlns:a16="http://schemas.microsoft.com/office/drawing/2014/main" id="{CAE6C534-3E11-587D-6E2A-E3FD4F06122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8214E47F-5D1D-498B-827C-67D1CB5AA247}" type="slidenum">
              <a:rPr kumimoji="0" lang="en-US" altLang="en-US" sz="1200">
                <a:solidFill>
                  <a:srgbClr val="000000"/>
                </a:solidFill>
                <a:latin typeface="Arial" panose="020B0604020202020204" pitchFamily="34" charset="0"/>
              </a:rPr>
              <a:pPr eaLnBrk="1" hangingPunct="1"/>
              <a:t>79</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8001134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a:extLst>
              <a:ext uri="{FF2B5EF4-FFF2-40B4-BE49-F238E27FC236}">
                <a16:creationId xmlns="" xmlns:a16="http://schemas.microsoft.com/office/drawing/2014/main" id="{3C35C281-2877-21BE-3CFF-536E43E635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23" name="Notes Placeholder 2">
            <a:extLst>
              <a:ext uri="{FF2B5EF4-FFF2-40B4-BE49-F238E27FC236}">
                <a16:creationId xmlns="" xmlns:a16="http://schemas.microsoft.com/office/drawing/2014/main" id="{75F1035F-E695-7710-7282-F619F58CCF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86724" name="Slide Number Placeholder 3">
            <a:extLst>
              <a:ext uri="{FF2B5EF4-FFF2-40B4-BE49-F238E27FC236}">
                <a16:creationId xmlns="" xmlns:a16="http://schemas.microsoft.com/office/drawing/2014/main" id="{B68BAE52-21AA-FEE6-2240-155298FF2B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3BC4A94D-94E7-4608-A5DF-B0163DD3D893}" type="slidenum">
              <a:rPr kumimoji="0" lang="en-US" altLang="en-US" sz="1200">
                <a:solidFill>
                  <a:srgbClr val="000000"/>
                </a:solidFill>
                <a:latin typeface="Arial" panose="020B0604020202020204" pitchFamily="34" charset="0"/>
              </a:rPr>
              <a:pPr eaLnBrk="1" hangingPunct="1"/>
              <a:t>80</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22105475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a:extLst>
              <a:ext uri="{FF2B5EF4-FFF2-40B4-BE49-F238E27FC236}">
                <a16:creationId xmlns="" xmlns:a16="http://schemas.microsoft.com/office/drawing/2014/main" id="{937538C2-6FEB-E4E1-CECA-E8744E4C35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7747" name="Notes Placeholder 2">
            <a:extLst>
              <a:ext uri="{FF2B5EF4-FFF2-40B4-BE49-F238E27FC236}">
                <a16:creationId xmlns="" xmlns:a16="http://schemas.microsoft.com/office/drawing/2014/main" id="{567236FF-4DB5-1DA1-1AB4-2E63C586DB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en-US"/>
          </a:p>
        </p:txBody>
      </p:sp>
      <p:sp>
        <p:nvSpPr>
          <p:cNvPr id="287748" name="Slide Number Placeholder 3">
            <a:extLst>
              <a:ext uri="{FF2B5EF4-FFF2-40B4-BE49-F238E27FC236}">
                <a16:creationId xmlns="" xmlns:a16="http://schemas.microsoft.com/office/drawing/2014/main" id="{E52F96A8-A1FD-2B09-028B-59B5F2AC4E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9962A4DA-E222-47D7-8977-9194EFF25D9C}" type="slidenum">
              <a:rPr kumimoji="0" lang="en-US" altLang="en-US" sz="1200">
                <a:solidFill>
                  <a:srgbClr val="000000"/>
                </a:solidFill>
                <a:latin typeface="Arial" panose="020B0604020202020204" pitchFamily="34" charset="0"/>
              </a:rPr>
              <a:pPr eaLnBrk="1" hangingPunct="1"/>
              <a:t>82</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1550589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a:extLst>
              <a:ext uri="{FF2B5EF4-FFF2-40B4-BE49-F238E27FC236}">
                <a16:creationId xmlns="" xmlns:a16="http://schemas.microsoft.com/office/drawing/2014/main" id="{85CC4DD5-B944-AB2E-5091-3BCF2B88A1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1907" name="Notes Placeholder 2">
            <a:extLst>
              <a:ext uri="{FF2B5EF4-FFF2-40B4-BE49-F238E27FC236}">
                <a16:creationId xmlns="" xmlns:a16="http://schemas.microsoft.com/office/drawing/2014/main" id="{7A2193A6-481A-FF1C-991C-DF7D5DB5F6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51908" name="Slide Number Placeholder 3">
            <a:extLst>
              <a:ext uri="{FF2B5EF4-FFF2-40B4-BE49-F238E27FC236}">
                <a16:creationId xmlns="" xmlns:a16="http://schemas.microsoft.com/office/drawing/2014/main" id="{67C86C9A-15F5-D6FE-B9FC-1B356F2E517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9C944C0C-8640-45C4-AF49-89F34FB5D377}" type="slidenum">
              <a:rPr kumimoji="0" lang="en-US" altLang="en-US" sz="1200">
                <a:solidFill>
                  <a:srgbClr val="000000"/>
                </a:solidFill>
                <a:latin typeface="Arial" panose="020B0604020202020204" pitchFamily="34" charset="0"/>
              </a:rPr>
              <a:pPr eaLnBrk="1" hangingPunct="1"/>
              <a:t>6</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30251053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Slide Image Placeholder 1">
            <a:extLst>
              <a:ext uri="{FF2B5EF4-FFF2-40B4-BE49-F238E27FC236}">
                <a16:creationId xmlns="" xmlns:a16="http://schemas.microsoft.com/office/drawing/2014/main" id="{9769DD1E-1CAE-4A7B-FDB5-1540407E11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8771" name="Notes Placeholder 2">
            <a:extLst>
              <a:ext uri="{FF2B5EF4-FFF2-40B4-BE49-F238E27FC236}">
                <a16:creationId xmlns="" xmlns:a16="http://schemas.microsoft.com/office/drawing/2014/main" id="{A4EDFD7B-8F43-DCA5-008C-55954C8F602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en-US"/>
          </a:p>
        </p:txBody>
      </p:sp>
      <p:sp>
        <p:nvSpPr>
          <p:cNvPr id="288772" name="Slide Number Placeholder 3">
            <a:extLst>
              <a:ext uri="{FF2B5EF4-FFF2-40B4-BE49-F238E27FC236}">
                <a16:creationId xmlns="" xmlns:a16="http://schemas.microsoft.com/office/drawing/2014/main" id="{9A1A7C6D-14CB-94B6-1EE3-D7207A90C3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705814B9-6E5B-4C51-A8DF-AD4150697F1F}" type="slidenum">
              <a:rPr kumimoji="0" lang="en-US" altLang="en-US" sz="1200">
                <a:solidFill>
                  <a:srgbClr val="000000"/>
                </a:solidFill>
                <a:latin typeface="Arial" panose="020B0604020202020204" pitchFamily="34" charset="0"/>
              </a:rPr>
              <a:pPr eaLnBrk="1" hangingPunct="1"/>
              <a:t>83</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39322141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dirty="0" smtClean="0"/>
              <a:t>.</a:t>
            </a:r>
            <a:endParaRPr lang="sr-Cyrl-RS" dirty="0"/>
          </a:p>
        </p:txBody>
      </p:sp>
      <p:sp>
        <p:nvSpPr>
          <p:cNvPr id="4" name="Slide Number Placeholder 3"/>
          <p:cNvSpPr>
            <a:spLocks noGrp="1"/>
          </p:cNvSpPr>
          <p:nvPr>
            <p:ph type="sldNum" sz="quarter" idx="10"/>
          </p:nvPr>
        </p:nvSpPr>
        <p:spPr/>
        <p:txBody>
          <a:bodyPr/>
          <a:lstStyle/>
          <a:p>
            <a:fld id="{39C1254F-9CEE-4969-B47C-C326C366417D}" type="slidenum">
              <a:rPr lang="en-US" altLang="en-US" smtClean="0"/>
              <a:pPr/>
              <a:t>84</a:t>
            </a:fld>
            <a:endParaRPr lang="en-US" altLang="en-US"/>
          </a:p>
        </p:txBody>
      </p:sp>
    </p:spTree>
    <p:extLst>
      <p:ext uri="{BB962C8B-B14F-4D97-AF65-F5344CB8AC3E}">
        <p14:creationId xmlns:p14="http://schemas.microsoft.com/office/powerpoint/2010/main" val="30009239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a:extLst>
              <a:ext uri="{FF2B5EF4-FFF2-40B4-BE49-F238E27FC236}">
                <a16:creationId xmlns="" xmlns:a16="http://schemas.microsoft.com/office/drawing/2014/main" id="{909E834C-0B70-F768-403A-F695AE3127A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76DAB5EF-A0F3-4C10-8BE4-393C22B0A125}" type="slidenum">
              <a:rPr kumimoji="0" lang="en-US" altLang="en-US" sz="1200">
                <a:solidFill>
                  <a:srgbClr val="000000"/>
                </a:solidFill>
                <a:latin typeface="Arial" panose="020B0604020202020204" pitchFamily="34" charset="0"/>
              </a:rPr>
              <a:pPr eaLnBrk="1" hangingPunct="1"/>
              <a:t>85</a:t>
            </a:fld>
            <a:endParaRPr kumimoji="0" lang="en-US" altLang="en-US" sz="1200">
              <a:solidFill>
                <a:srgbClr val="000000"/>
              </a:solidFill>
              <a:latin typeface="Arial" panose="020B0604020202020204" pitchFamily="34" charset="0"/>
            </a:endParaRPr>
          </a:p>
        </p:txBody>
      </p:sp>
      <p:sp>
        <p:nvSpPr>
          <p:cNvPr id="289795" name="Rectangle 2">
            <a:extLst>
              <a:ext uri="{FF2B5EF4-FFF2-40B4-BE49-F238E27FC236}">
                <a16:creationId xmlns="" xmlns:a16="http://schemas.microsoft.com/office/drawing/2014/main" id="{373DE30D-94DA-382D-8E18-DAB29827F5E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9796" name="Rectangle 3">
            <a:extLst>
              <a:ext uri="{FF2B5EF4-FFF2-40B4-BE49-F238E27FC236}">
                <a16:creationId xmlns="" xmlns:a16="http://schemas.microsoft.com/office/drawing/2014/main" id="{A6E27DAB-3729-CFFF-EBB8-03353ECA1D8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6839893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a:extLst>
              <a:ext uri="{FF2B5EF4-FFF2-40B4-BE49-F238E27FC236}">
                <a16:creationId xmlns="" xmlns:a16="http://schemas.microsoft.com/office/drawing/2014/main" id="{12BB1E42-A80D-2885-7AC7-D4E99247BC6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623E66F1-BF34-4B83-8451-44D08A7FF873}" type="slidenum">
              <a:rPr kumimoji="0" lang="en-US" altLang="en-US" sz="1200">
                <a:solidFill>
                  <a:srgbClr val="000000"/>
                </a:solidFill>
                <a:latin typeface="Arial" panose="020B0604020202020204" pitchFamily="34" charset="0"/>
              </a:rPr>
              <a:pPr eaLnBrk="1" hangingPunct="1"/>
              <a:t>86</a:t>
            </a:fld>
            <a:endParaRPr kumimoji="0" lang="en-US" altLang="en-US" sz="1200">
              <a:solidFill>
                <a:srgbClr val="000000"/>
              </a:solidFill>
              <a:latin typeface="Arial" panose="020B0604020202020204" pitchFamily="34" charset="0"/>
            </a:endParaRPr>
          </a:p>
        </p:txBody>
      </p:sp>
      <p:sp>
        <p:nvSpPr>
          <p:cNvPr id="290819" name="Rectangle 2">
            <a:extLst>
              <a:ext uri="{FF2B5EF4-FFF2-40B4-BE49-F238E27FC236}">
                <a16:creationId xmlns="" xmlns:a16="http://schemas.microsoft.com/office/drawing/2014/main" id="{2DF22BC9-B3FD-9E0D-469C-7068FF24527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0820" name="Rectangle 3">
            <a:extLst>
              <a:ext uri="{FF2B5EF4-FFF2-40B4-BE49-F238E27FC236}">
                <a16:creationId xmlns="" xmlns:a16="http://schemas.microsoft.com/office/drawing/2014/main" id="{858DF6F2-0DA5-5F36-FAF1-346081FE9FA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11966486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a:extLst>
              <a:ext uri="{FF2B5EF4-FFF2-40B4-BE49-F238E27FC236}">
                <a16:creationId xmlns="" xmlns:a16="http://schemas.microsoft.com/office/drawing/2014/main" id="{6994C417-43E0-06E4-BEEF-CA967F7BECA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1843" name="Notes Placeholder 2">
            <a:extLst>
              <a:ext uri="{FF2B5EF4-FFF2-40B4-BE49-F238E27FC236}">
                <a16:creationId xmlns="" xmlns:a16="http://schemas.microsoft.com/office/drawing/2014/main" id="{B42470FE-6646-E0D2-6EC2-3B8F7702A1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1844" name="Slide Number Placeholder 3">
            <a:extLst>
              <a:ext uri="{FF2B5EF4-FFF2-40B4-BE49-F238E27FC236}">
                <a16:creationId xmlns="" xmlns:a16="http://schemas.microsoft.com/office/drawing/2014/main" id="{EAF9FB0A-CE3B-2FB2-F8CC-BCADED9EDE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D3BDB2CE-9707-459A-A0DE-12978DA323CA}" type="slidenum">
              <a:rPr lang="en-US" altLang="en-US" sz="1200"/>
              <a:pPr eaLnBrk="1" hangingPunct="1"/>
              <a:t>87</a:t>
            </a:fld>
            <a:endParaRPr lang="en-US" altLang="en-US" sz="1200"/>
          </a:p>
        </p:txBody>
      </p:sp>
    </p:spTree>
    <p:extLst>
      <p:ext uri="{BB962C8B-B14F-4D97-AF65-F5344CB8AC3E}">
        <p14:creationId xmlns:p14="http://schemas.microsoft.com/office/powerpoint/2010/main" val="42028507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a:extLst>
              <a:ext uri="{FF2B5EF4-FFF2-40B4-BE49-F238E27FC236}">
                <a16:creationId xmlns="" xmlns:a16="http://schemas.microsoft.com/office/drawing/2014/main" id="{B490FD27-03AF-3D41-9CC7-1EAB7A6E108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442E59E8-03D5-4D3C-A254-996790A05F9C}" type="slidenum">
              <a:rPr kumimoji="0" lang="ar-SA" altLang="en-US" sz="1200">
                <a:solidFill>
                  <a:srgbClr val="000000"/>
                </a:solidFill>
                <a:latin typeface="Arial" panose="020B0604020202020204" pitchFamily="34" charset="0"/>
              </a:rPr>
              <a:pPr eaLnBrk="1" hangingPunct="1"/>
              <a:t>88</a:t>
            </a:fld>
            <a:endParaRPr kumimoji="0" lang="en-US" altLang="en-US" sz="1200">
              <a:solidFill>
                <a:srgbClr val="000000"/>
              </a:solidFill>
              <a:latin typeface="Arial" panose="020B0604020202020204" pitchFamily="34" charset="0"/>
            </a:endParaRPr>
          </a:p>
        </p:txBody>
      </p:sp>
      <p:sp>
        <p:nvSpPr>
          <p:cNvPr id="292867" name="Rectangle 2">
            <a:extLst>
              <a:ext uri="{FF2B5EF4-FFF2-40B4-BE49-F238E27FC236}">
                <a16:creationId xmlns="" xmlns:a16="http://schemas.microsoft.com/office/drawing/2014/main" id="{BA87BA06-A3A0-E6FA-C552-A78429DE64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2868" name="Rectangle 3">
            <a:extLst>
              <a:ext uri="{FF2B5EF4-FFF2-40B4-BE49-F238E27FC236}">
                <a16:creationId xmlns="" xmlns:a16="http://schemas.microsoft.com/office/drawing/2014/main" id="{50E30212-1855-9CDF-EE4F-362EEC16FEAD}"/>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z="1000">
              <a:cs typeface="Arial" panose="020B0604020202020204" pitchFamily="34" charset="0"/>
            </a:endParaRPr>
          </a:p>
        </p:txBody>
      </p:sp>
    </p:spTree>
    <p:extLst>
      <p:ext uri="{BB962C8B-B14F-4D97-AF65-F5344CB8AC3E}">
        <p14:creationId xmlns:p14="http://schemas.microsoft.com/office/powerpoint/2010/main" val="30591732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a:extLst>
              <a:ext uri="{FF2B5EF4-FFF2-40B4-BE49-F238E27FC236}">
                <a16:creationId xmlns="" xmlns:a16="http://schemas.microsoft.com/office/drawing/2014/main" id="{625F91E9-4622-70FA-DBDE-ABB7D8B25F5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5F0F7350-1B78-4E7A-B1F5-E0829A85FBFF}" type="slidenum">
              <a:rPr kumimoji="0" lang="ar-SA" altLang="en-US" sz="1200">
                <a:solidFill>
                  <a:srgbClr val="000000"/>
                </a:solidFill>
                <a:latin typeface="Arial" panose="020B0604020202020204" pitchFamily="34" charset="0"/>
              </a:rPr>
              <a:pPr eaLnBrk="1" hangingPunct="1"/>
              <a:t>90</a:t>
            </a:fld>
            <a:endParaRPr kumimoji="0" lang="en-US" altLang="en-US" sz="1200">
              <a:solidFill>
                <a:srgbClr val="000000"/>
              </a:solidFill>
              <a:latin typeface="Arial" panose="020B0604020202020204" pitchFamily="34" charset="0"/>
            </a:endParaRPr>
          </a:p>
        </p:txBody>
      </p:sp>
      <p:sp>
        <p:nvSpPr>
          <p:cNvPr id="293891" name="Rectangle 2">
            <a:extLst>
              <a:ext uri="{FF2B5EF4-FFF2-40B4-BE49-F238E27FC236}">
                <a16:creationId xmlns="" xmlns:a16="http://schemas.microsoft.com/office/drawing/2014/main" id="{67CBCEAA-0E56-230A-53C3-E21E2F48BA0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3892" name="Rectangle 3">
            <a:extLst>
              <a:ext uri="{FF2B5EF4-FFF2-40B4-BE49-F238E27FC236}">
                <a16:creationId xmlns="" xmlns:a16="http://schemas.microsoft.com/office/drawing/2014/main" id="{EDFB6C5F-DBDD-FA4E-035E-3B4EBE72F7C3}"/>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cs typeface="Arial" panose="020B0604020202020204" pitchFamily="34" charset="0"/>
            </a:endParaRPr>
          </a:p>
        </p:txBody>
      </p:sp>
    </p:spTree>
    <p:extLst>
      <p:ext uri="{BB962C8B-B14F-4D97-AF65-F5344CB8AC3E}">
        <p14:creationId xmlns:p14="http://schemas.microsoft.com/office/powerpoint/2010/main" val="41275656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Slide Image Placeholder 1">
            <a:extLst>
              <a:ext uri="{FF2B5EF4-FFF2-40B4-BE49-F238E27FC236}">
                <a16:creationId xmlns="" xmlns:a16="http://schemas.microsoft.com/office/drawing/2014/main" id="{7EB8A9A4-41DC-E6ED-7ACD-FAB675C564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4915" name="Notes Placeholder 2">
            <a:extLst>
              <a:ext uri="{FF2B5EF4-FFF2-40B4-BE49-F238E27FC236}">
                <a16:creationId xmlns="" xmlns:a16="http://schemas.microsoft.com/office/drawing/2014/main" id="{7480FA9D-69D2-ECC6-24AA-DDAAFA80934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94916" name="Slide Number Placeholder 3">
            <a:extLst>
              <a:ext uri="{FF2B5EF4-FFF2-40B4-BE49-F238E27FC236}">
                <a16:creationId xmlns="" xmlns:a16="http://schemas.microsoft.com/office/drawing/2014/main" id="{EC5F34DD-F568-AFC1-7A16-8760C4B228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A2F61605-5283-4DDD-8C26-E4D4119A175B}" type="slidenum">
              <a:rPr lang="en-US" altLang="en-US" sz="1200">
                <a:solidFill>
                  <a:srgbClr val="000000"/>
                </a:solidFill>
              </a:rPr>
              <a:pPr eaLnBrk="1" hangingPunct="1"/>
              <a:t>91</a:t>
            </a:fld>
            <a:endParaRPr lang="en-US" altLang="en-US" sz="1200">
              <a:solidFill>
                <a:srgbClr val="000000"/>
              </a:solidFill>
            </a:endParaRPr>
          </a:p>
        </p:txBody>
      </p:sp>
    </p:spTree>
    <p:extLst>
      <p:ext uri="{BB962C8B-B14F-4D97-AF65-F5344CB8AC3E}">
        <p14:creationId xmlns:p14="http://schemas.microsoft.com/office/powerpoint/2010/main" val="11113374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a:extLst>
              <a:ext uri="{FF2B5EF4-FFF2-40B4-BE49-F238E27FC236}">
                <a16:creationId xmlns="" xmlns:a16="http://schemas.microsoft.com/office/drawing/2014/main" id="{AEC112D8-D110-5EC8-CB82-F06E009A88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5939" name="Notes Placeholder 2">
            <a:extLst>
              <a:ext uri="{FF2B5EF4-FFF2-40B4-BE49-F238E27FC236}">
                <a16:creationId xmlns="" xmlns:a16="http://schemas.microsoft.com/office/drawing/2014/main" id="{14E61880-A827-11C6-2757-077F9ED82E6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95940" name="Slide Number Placeholder 3">
            <a:extLst>
              <a:ext uri="{FF2B5EF4-FFF2-40B4-BE49-F238E27FC236}">
                <a16:creationId xmlns="" xmlns:a16="http://schemas.microsoft.com/office/drawing/2014/main" id="{1C98B00E-92C5-B153-916E-48F2F13781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2334CD96-A4BB-4CF2-8986-6998F32AB611}" type="slidenum">
              <a:rPr lang="en-US" altLang="en-US" sz="1200">
                <a:solidFill>
                  <a:srgbClr val="000000"/>
                </a:solidFill>
              </a:rPr>
              <a:pPr eaLnBrk="1" hangingPunct="1"/>
              <a:t>92</a:t>
            </a:fld>
            <a:endParaRPr lang="en-US" altLang="en-US" sz="1200">
              <a:solidFill>
                <a:srgbClr val="000000"/>
              </a:solidFill>
            </a:endParaRPr>
          </a:p>
        </p:txBody>
      </p:sp>
    </p:spTree>
    <p:extLst>
      <p:ext uri="{BB962C8B-B14F-4D97-AF65-F5344CB8AC3E}">
        <p14:creationId xmlns:p14="http://schemas.microsoft.com/office/powerpoint/2010/main" val="30362097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Slide Image Placeholder 1">
            <a:extLst>
              <a:ext uri="{FF2B5EF4-FFF2-40B4-BE49-F238E27FC236}">
                <a16:creationId xmlns="" xmlns:a16="http://schemas.microsoft.com/office/drawing/2014/main" id="{5F1543EB-BB23-E645-0689-503619AC7C6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63" name="Notes Placeholder 2">
            <a:extLst>
              <a:ext uri="{FF2B5EF4-FFF2-40B4-BE49-F238E27FC236}">
                <a16:creationId xmlns="" xmlns:a16="http://schemas.microsoft.com/office/drawing/2014/main" id="{BFC6B960-AC4D-5377-C37C-A102523A0E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96964" name="Slide Number Placeholder 3">
            <a:extLst>
              <a:ext uri="{FF2B5EF4-FFF2-40B4-BE49-F238E27FC236}">
                <a16:creationId xmlns="" xmlns:a16="http://schemas.microsoft.com/office/drawing/2014/main" id="{68177F69-6E3A-6001-2703-50A8B4FD1E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6ECFB362-A316-459A-A543-958456DE0971}" type="slidenum">
              <a:rPr lang="en-US" altLang="en-US" sz="1200">
                <a:solidFill>
                  <a:srgbClr val="000000"/>
                </a:solidFill>
                <a:latin typeface="Arial" panose="020B0604020202020204" pitchFamily="34" charset="0"/>
              </a:rPr>
              <a:pPr eaLnBrk="1" hangingPunct="1"/>
              <a:t>93</a:t>
            </a:fld>
            <a:endParaRPr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3770604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a:extLst>
              <a:ext uri="{FF2B5EF4-FFF2-40B4-BE49-F238E27FC236}">
                <a16:creationId xmlns="" xmlns:a16="http://schemas.microsoft.com/office/drawing/2014/main" id="{50C60A13-27A3-44E3-D036-EE1700420C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1" name="Notes Placeholder 2">
            <a:extLst>
              <a:ext uri="{FF2B5EF4-FFF2-40B4-BE49-F238E27FC236}">
                <a16:creationId xmlns="" xmlns:a16="http://schemas.microsoft.com/office/drawing/2014/main" id="{E3AC1B74-B2E3-D51C-A86E-58EED36872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52932" name="Slide Number Placeholder 3">
            <a:extLst>
              <a:ext uri="{FF2B5EF4-FFF2-40B4-BE49-F238E27FC236}">
                <a16:creationId xmlns="" xmlns:a16="http://schemas.microsoft.com/office/drawing/2014/main" id="{6B7911FD-968D-2875-969A-A1C5DAA25B0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9D7E0DD4-332B-4535-9AE9-A1292109326A}" type="slidenum">
              <a:rPr lang="en-US" altLang="en-US" sz="1200"/>
              <a:pPr eaLnBrk="1" hangingPunct="1"/>
              <a:t>7</a:t>
            </a:fld>
            <a:endParaRPr lang="en-US" altLang="en-US" sz="1200"/>
          </a:p>
        </p:txBody>
      </p:sp>
    </p:spTree>
    <p:extLst>
      <p:ext uri="{BB962C8B-B14F-4D97-AF65-F5344CB8AC3E}">
        <p14:creationId xmlns:p14="http://schemas.microsoft.com/office/powerpoint/2010/main" val="777748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a:extLst>
              <a:ext uri="{FF2B5EF4-FFF2-40B4-BE49-F238E27FC236}">
                <a16:creationId xmlns="" xmlns:a16="http://schemas.microsoft.com/office/drawing/2014/main" id="{916DA555-5985-536F-F58A-1DA6929682C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5" name="Notes Placeholder 2">
            <a:extLst>
              <a:ext uri="{FF2B5EF4-FFF2-40B4-BE49-F238E27FC236}">
                <a16:creationId xmlns="" xmlns:a16="http://schemas.microsoft.com/office/drawing/2014/main" id="{324745D8-5FBC-18E5-94F1-11DCAFCA6F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53956" name="Slide Number Placeholder 3">
            <a:extLst>
              <a:ext uri="{FF2B5EF4-FFF2-40B4-BE49-F238E27FC236}">
                <a16:creationId xmlns="" xmlns:a16="http://schemas.microsoft.com/office/drawing/2014/main" id="{5B9F4F85-2DC9-5286-9CBD-2CC82AFA78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262FF640-9B41-4952-8E2B-7A2321BA9E91}" type="slidenum">
              <a:rPr kumimoji="0" lang="en-US" altLang="en-US" sz="1200">
                <a:solidFill>
                  <a:srgbClr val="000000"/>
                </a:solidFill>
                <a:latin typeface="Arial" panose="020B0604020202020204" pitchFamily="34" charset="0"/>
              </a:rPr>
              <a:pPr eaLnBrk="1" hangingPunct="1"/>
              <a:t>8</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2524005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a:extLst>
              <a:ext uri="{FF2B5EF4-FFF2-40B4-BE49-F238E27FC236}">
                <a16:creationId xmlns="" xmlns:a16="http://schemas.microsoft.com/office/drawing/2014/main" id="{6EDFD4AD-FCCA-06DD-276E-C245E670B5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4979" name="Notes Placeholder 2">
            <a:extLst>
              <a:ext uri="{FF2B5EF4-FFF2-40B4-BE49-F238E27FC236}">
                <a16:creationId xmlns="" xmlns:a16="http://schemas.microsoft.com/office/drawing/2014/main" id="{B363C005-B7C7-01D8-940E-077365F1DF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54980" name="Slide Number Placeholder 3">
            <a:extLst>
              <a:ext uri="{FF2B5EF4-FFF2-40B4-BE49-F238E27FC236}">
                <a16:creationId xmlns="" xmlns:a16="http://schemas.microsoft.com/office/drawing/2014/main" id="{9F77E234-BA14-B0E0-C71B-DB4FD85153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C8189F09-5D8B-4966-B812-CDA150C555F9}" type="slidenum">
              <a:rPr lang="en-US" altLang="en-US" sz="1200"/>
              <a:pPr eaLnBrk="1" hangingPunct="1"/>
              <a:t>9</a:t>
            </a:fld>
            <a:endParaRPr lang="en-US" altLang="en-US" sz="1200"/>
          </a:p>
        </p:txBody>
      </p:sp>
    </p:spTree>
    <p:extLst>
      <p:ext uri="{BB962C8B-B14F-4D97-AF65-F5344CB8AC3E}">
        <p14:creationId xmlns:p14="http://schemas.microsoft.com/office/powerpoint/2010/main" val="1930453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a:extLst>
              <a:ext uri="{FF2B5EF4-FFF2-40B4-BE49-F238E27FC236}">
                <a16:creationId xmlns="" xmlns:a16="http://schemas.microsoft.com/office/drawing/2014/main" id="{02B7CE96-7D16-4429-752C-5B77559EE0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03" name="Notes Placeholder 2">
            <a:extLst>
              <a:ext uri="{FF2B5EF4-FFF2-40B4-BE49-F238E27FC236}">
                <a16:creationId xmlns="" xmlns:a16="http://schemas.microsoft.com/office/drawing/2014/main" id="{54AA4C00-3438-F054-7111-98D48CD130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a:p>
        </p:txBody>
      </p:sp>
      <p:sp>
        <p:nvSpPr>
          <p:cNvPr id="256004" name="Slide Number Placeholder 3">
            <a:extLst>
              <a:ext uri="{FF2B5EF4-FFF2-40B4-BE49-F238E27FC236}">
                <a16:creationId xmlns="" xmlns:a16="http://schemas.microsoft.com/office/drawing/2014/main" id="{5121EB5D-1B33-6D0C-BBF6-A8200024E1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CA177066-6DE8-451D-B990-EB5B642D0673}" type="slidenum">
              <a:rPr kumimoji="0" lang="en-US" altLang="en-US" sz="1200">
                <a:solidFill>
                  <a:srgbClr val="000000"/>
                </a:solidFill>
                <a:latin typeface="Arial" panose="020B0604020202020204" pitchFamily="34" charset="0"/>
              </a:rPr>
              <a:pPr eaLnBrk="1" hangingPunct="1"/>
              <a:t>10</a:t>
            </a:fld>
            <a:endParaRPr kumimoji="0"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2407171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a:extLst>
              <a:ext uri="{FF2B5EF4-FFF2-40B4-BE49-F238E27FC236}">
                <a16:creationId xmlns="" xmlns:a16="http://schemas.microsoft.com/office/drawing/2014/main" id="{EFFF1C9C-C0A8-926B-1B46-415F6B965D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7027" name="Notes Placeholder 2">
            <a:extLst>
              <a:ext uri="{FF2B5EF4-FFF2-40B4-BE49-F238E27FC236}">
                <a16:creationId xmlns="" xmlns:a16="http://schemas.microsoft.com/office/drawing/2014/main" id="{E3511C0D-0570-A26E-5235-873AE6C0E0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57028" name="Slide Number Placeholder 3">
            <a:extLst>
              <a:ext uri="{FF2B5EF4-FFF2-40B4-BE49-F238E27FC236}">
                <a16:creationId xmlns="" xmlns:a16="http://schemas.microsoft.com/office/drawing/2014/main" id="{FC070BF2-382D-DA28-2522-EB27FA23E0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fld id="{48EC535D-40CE-4DFF-A6E0-A5525811BC50}" type="slidenum">
              <a:rPr lang="en-US" altLang="en-US" sz="1200">
                <a:solidFill>
                  <a:srgbClr val="000000"/>
                </a:solidFill>
                <a:latin typeface="Arial" panose="020B0604020202020204" pitchFamily="34" charset="0"/>
              </a:rPr>
              <a:pPr eaLnBrk="1" hangingPunct="1"/>
              <a:t>11</a:t>
            </a:fld>
            <a:endParaRPr lang="en-US" alt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1751297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a:extLst>
              <a:ext uri="{FF2B5EF4-FFF2-40B4-BE49-F238E27FC236}">
                <a16:creationId xmlns="" xmlns:a16="http://schemas.microsoft.com/office/drawing/2014/main" id="{3F1132BD-3C6D-941D-E7F2-6A9DC9029129}"/>
              </a:ext>
            </a:extLst>
          </p:cNvPr>
          <p:cNvGrpSpPr>
            <a:grpSpLocks/>
          </p:cNvGrpSpPr>
          <p:nvPr/>
        </p:nvGrpSpPr>
        <p:grpSpPr bwMode="auto">
          <a:xfrm>
            <a:off x="0" y="2438400"/>
            <a:ext cx="10134600" cy="1052513"/>
            <a:chOff x="0" y="1536"/>
            <a:chExt cx="5675" cy="663"/>
          </a:xfrm>
        </p:grpSpPr>
        <p:grpSp>
          <p:nvGrpSpPr>
            <p:cNvPr id="3" name="Group 3">
              <a:extLst>
                <a:ext uri="{FF2B5EF4-FFF2-40B4-BE49-F238E27FC236}">
                  <a16:creationId xmlns="" xmlns:a16="http://schemas.microsoft.com/office/drawing/2014/main" id="{1F003BD6-BA0A-21F5-CCB9-6699FC988E58}"/>
                </a:ext>
              </a:extLst>
            </p:cNvPr>
            <p:cNvGrpSpPr>
              <a:grpSpLocks/>
            </p:cNvGrpSpPr>
            <p:nvPr/>
          </p:nvGrpSpPr>
          <p:grpSpPr bwMode="auto">
            <a:xfrm>
              <a:off x="185" y="1604"/>
              <a:ext cx="449" cy="299"/>
              <a:chOff x="720" y="336"/>
              <a:chExt cx="624" cy="432"/>
            </a:xfrm>
          </p:grpSpPr>
          <p:sp>
            <p:nvSpPr>
              <p:cNvPr id="10" name="Rectangle 4">
                <a:extLst>
                  <a:ext uri="{FF2B5EF4-FFF2-40B4-BE49-F238E27FC236}">
                    <a16:creationId xmlns="" xmlns:a16="http://schemas.microsoft.com/office/drawing/2014/main" id="{4CC317B0-B597-0A62-3223-1FB5753CDDA6}"/>
                  </a:ext>
                </a:extLst>
              </p:cNvPr>
              <p:cNvSpPr>
                <a:spLocks noChangeArrowheads="1"/>
              </p:cNvSpPr>
              <p:nvPr/>
            </p:nvSpPr>
            <p:spPr bwMode="auto">
              <a:xfrm>
                <a:off x="720" y="336"/>
                <a:ext cx="384" cy="432"/>
              </a:xfrm>
              <a:prstGeom prst="rect">
                <a:avLst/>
              </a:prstGeom>
              <a:solidFill>
                <a:schemeClr val="folHlink"/>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11" name="Rectangle 5">
                <a:extLst>
                  <a:ext uri="{FF2B5EF4-FFF2-40B4-BE49-F238E27FC236}">
                    <a16:creationId xmlns="" xmlns:a16="http://schemas.microsoft.com/office/drawing/2014/main" id="{CD55E982-FFF0-3076-A5A3-C7F00275893B}"/>
                  </a:ext>
                </a:extLst>
              </p:cNvPr>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grpSp>
          <p:nvGrpSpPr>
            <p:cNvPr id="4" name="Group 6">
              <a:extLst>
                <a:ext uri="{FF2B5EF4-FFF2-40B4-BE49-F238E27FC236}">
                  <a16:creationId xmlns="" xmlns:a16="http://schemas.microsoft.com/office/drawing/2014/main" id="{BFFBB0A1-65DE-439B-6758-E7DAFF9945C3}"/>
                </a:ext>
              </a:extLst>
            </p:cNvPr>
            <p:cNvGrpSpPr>
              <a:grpSpLocks/>
            </p:cNvGrpSpPr>
            <p:nvPr/>
          </p:nvGrpSpPr>
          <p:grpSpPr bwMode="auto">
            <a:xfrm>
              <a:off x="262" y="1870"/>
              <a:ext cx="465" cy="299"/>
              <a:chOff x="912" y="2640"/>
              <a:chExt cx="671" cy="432"/>
            </a:xfrm>
          </p:grpSpPr>
          <p:sp>
            <p:nvSpPr>
              <p:cNvPr id="8" name="Rectangle 7">
                <a:extLst>
                  <a:ext uri="{FF2B5EF4-FFF2-40B4-BE49-F238E27FC236}">
                    <a16:creationId xmlns="" xmlns:a16="http://schemas.microsoft.com/office/drawing/2014/main" id="{9611347B-6269-F955-CA6D-87F603565859}"/>
                  </a:ext>
                </a:extLst>
              </p:cNvPr>
              <p:cNvSpPr>
                <a:spLocks noChangeArrowheads="1"/>
              </p:cNvSpPr>
              <p:nvPr/>
            </p:nvSpPr>
            <p:spPr bwMode="auto">
              <a:xfrm>
                <a:off x="912" y="2640"/>
                <a:ext cx="382" cy="432"/>
              </a:xfrm>
              <a:prstGeom prst="rect">
                <a:avLst/>
              </a:prstGeom>
              <a:solidFill>
                <a:schemeClr val="accent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9" name="Rectangle 8">
                <a:extLst>
                  <a:ext uri="{FF2B5EF4-FFF2-40B4-BE49-F238E27FC236}">
                    <a16:creationId xmlns="" xmlns:a16="http://schemas.microsoft.com/office/drawing/2014/main" id="{11677ACD-AAD0-D3CF-2E37-C0C998EEA352}"/>
                  </a:ext>
                </a:extLst>
              </p:cNvPr>
              <p:cNvSpPr>
                <a:spLocks noChangeArrowheads="1"/>
              </p:cNvSpPr>
              <p:nvPr/>
            </p:nvSpPr>
            <p:spPr bwMode="auto">
              <a:xfrm>
                <a:off x="1248" y="2640"/>
                <a:ext cx="335" cy="432"/>
              </a:xfrm>
              <a:prstGeom prst="rect">
                <a:avLst/>
              </a:prstGeom>
              <a:gradFill rotWithShape="0">
                <a:gsLst>
                  <a:gs pos="0">
                    <a:schemeClr val="accent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sp>
          <p:nvSpPr>
            <p:cNvPr id="5" name="Rectangle 9">
              <a:extLst>
                <a:ext uri="{FF2B5EF4-FFF2-40B4-BE49-F238E27FC236}">
                  <a16:creationId xmlns="" xmlns:a16="http://schemas.microsoft.com/office/drawing/2014/main" id="{94412263-C46F-88B7-A634-3376B5AA8430}"/>
                </a:ext>
              </a:extLst>
            </p:cNvPr>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6" name="Rectangle 10">
              <a:extLst>
                <a:ext uri="{FF2B5EF4-FFF2-40B4-BE49-F238E27FC236}">
                  <a16:creationId xmlns="" xmlns:a16="http://schemas.microsoft.com/office/drawing/2014/main" id="{829147B6-386E-F635-BFBF-A315FD9F8C2D}"/>
                </a:ext>
              </a:extLst>
            </p:cNvPr>
            <p:cNvSpPr>
              <a:spLocks noChangeArrowheads="1"/>
            </p:cNvSpPr>
            <p:nvPr/>
          </p:nvSpPr>
          <p:spPr bwMode="auto">
            <a:xfrm>
              <a:off x="400" y="1536"/>
              <a:ext cx="20" cy="663"/>
            </a:xfrm>
            <a:prstGeom prst="rect">
              <a:avLst/>
            </a:prstGeom>
            <a:solidFill>
              <a:schemeClr val="bg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7" name="Rectangle 11">
              <a:extLst>
                <a:ext uri="{FF2B5EF4-FFF2-40B4-BE49-F238E27FC236}">
                  <a16:creationId xmlns="" xmlns:a16="http://schemas.microsoft.com/office/drawing/2014/main" id="{2C5B921E-40FD-550D-98CC-5EC910A41EF3}"/>
                </a:ext>
              </a:extLst>
            </p:cNvPr>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sp>
        <p:nvSpPr>
          <p:cNvPr id="65548" name="Rectangle 12"/>
          <p:cNvSpPr>
            <a:spLocks noGrp="1" noChangeArrowheads="1"/>
          </p:cNvSpPr>
          <p:nvPr>
            <p:ph type="ctrTitle"/>
          </p:nvPr>
        </p:nvSpPr>
        <p:spPr>
          <a:xfrm>
            <a:off x="1114425" y="1828800"/>
            <a:ext cx="8743950" cy="1143000"/>
          </a:xfrm>
        </p:spPr>
        <p:txBody>
          <a:bodyPr/>
          <a:lstStyle>
            <a:lvl1pPr>
              <a:defRPr/>
            </a:lvl1pPr>
          </a:lstStyle>
          <a:p>
            <a:r>
              <a:rPr lang="en-US"/>
              <a:t>Click to edit Master title style</a:t>
            </a:r>
          </a:p>
        </p:txBody>
      </p:sp>
      <p:sp>
        <p:nvSpPr>
          <p:cNvPr id="65549" name="Rectangle 13"/>
          <p:cNvSpPr>
            <a:spLocks noGrp="1" noChangeArrowheads="1"/>
          </p:cNvSpPr>
          <p:nvPr>
            <p:ph type="subTitle" idx="1"/>
          </p:nvPr>
        </p:nvSpPr>
        <p:spPr>
          <a:xfrm>
            <a:off x="1543050" y="3886200"/>
            <a:ext cx="72009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4">
            <a:extLst>
              <a:ext uri="{FF2B5EF4-FFF2-40B4-BE49-F238E27FC236}">
                <a16:creationId xmlns="" xmlns:a16="http://schemas.microsoft.com/office/drawing/2014/main" id="{C8378C0D-05D8-99DA-BB53-033DB938A62B}"/>
              </a:ext>
            </a:extLst>
          </p:cNvPr>
          <p:cNvSpPr>
            <a:spLocks noGrp="1" noChangeArrowheads="1"/>
          </p:cNvSpPr>
          <p:nvPr>
            <p:ph type="dt" sz="half" idx="10"/>
          </p:nvPr>
        </p:nvSpPr>
        <p:spPr>
          <a:xfrm>
            <a:off x="1114425" y="6248400"/>
            <a:ext cx="2143125" cy="457200"/>
          </a:xfrm>
        </p:spPr>
        <p:txBody>
          <a:bodyPr/>
          <a:lstStyle>
            <a:lvl1pPr>
              <a:defRPr kumimoji="1">
                <a:solidFill>
                  <a:srgbClr val="0000CC"/>
                </a:solidFill>
                <a:latin typeface="Times New Roman" panose="02020603050405020304" pitchFamily="18" charset="0"/>
                <a:ea typeface="Gulim" pitchFamily="34" charset="-127"/>
              </a:defRPr>
            </a:lvl1pPr>
          </a:lstStyle>
          <a:p>
            <a:pPr>
              <a:defRPr/>
            </a:pPr>
            <a:endParaRPr lang="en-US"/>
          </a:p>
        </p:txBody>
      </p:sp>
      <p:sp>
        <p:nvSpPr>
          <p:cNvPr id="13" name="Rectangle 15">
            <a:extLst>
              <a:ext uri="{FF2B5EF4-FFF2-40B4-BE49-F238E27FC236}">
                <a16:creationId xmlns="" xmlns:a16="http://schemas.microsoft.com/office/drawing/2014/main" id="{51D3C95F-DBA5-B672-8D78-F9ECE3160F1E}"/>
              </a:ext>
            </a:extLst>
          </p:cNvPr>
          <p:cNvSpPr>
            <a:spLocks noGrp="1" noChangeArrowheads="1"/>
          </p:cNvSpPr>
          <p:nvPr>
            <p:ph type="ftr" sz="quarter" idx="11"/>
          </p:nvPr>
        </p:nvSpPr>
        <p:spPr>
          <a:xfrm>
            <a:off x="3857625" y="6248400"/>
            <a:ext cx="3257550" cy="457200"/>
          </a:xfrm>
        </p:spPr>
        <p:txBody>
          <a:bodyPr/>
          <a:lstStyle>
            <a:lvl1pPr>
              <a:defRPr kumimoji="1">
                <a:solidFill>
                  <a:srgbClr val="0000CC"/>
                </a:solidFill>
                <a:latin typeface="Times New Roman" panose="02020603050405020304" pitchFamily="18" charset="0"/>
                <a:ea typeface="Gulim" pitchFamily="34" charset="-127"/>
              </a:defRPr>
            </a:lvl1pPr>
          </a:lstStyle>
          <a:p>
            <a:pPr>
              <a:defRPr/>
            </a:pPr>
            <a:endParaRPr lang="en-US"/>
          </a:p>
        </p:txBody>
      </p:sp>
      <p:sp>
        <p:nvSpPr>
          <p:cNvPr id="14" name="Rectangle 16">
            <a:extLst>
              <a:ext uri="{FF2B5EF4-FFF2-40B4-BE49-F238E27FC236}">
                <a16:creationId xmlns="" xmlns:a16="http://schemas.microsoft.com/office/drawing/2014/main" id="{697D5D0E-37F3-3CBE-F800-ED7C89AEAEA5}"/>
              </a:ext>
            </a:extLst>
          </p:cNvPr>
          <p:cNvSpPr>
            <a:spLocks noGrp="1" noChangeArrowheads="1"/>
          </p:cNvSpPr>
          <p:nvPr>
            <p:ph type="sldNum" sz="quarter" idx="12"/>
          </p:nvPr>
        </p:nvSpPr>
        <p:spPr>
          <a:xfrm>
            <a:off x="7715250" y="6248400"/>
            <a:ext cx="2143125" cy="457200"/>
          </a:xfrm>
        </p:spPr>
        <p:txBody>
          <a:bodyPr/>
          <a:lstStyle>
            <a:lvl1pPr>
              <a:defRPr kumimoji="1">
                <a:solidFill>
                  <a:srgbClr val="0000CC"/>
                </a:solidFill>
                <a:latin typeface="Times New Roman" panose="02020603050405020304" pitchFamily="18" charset="0"/>
              </a:defRPr>
            </a:lvl1pPr>
          </a:lstStyle>
          <a:p>
            <a:fld id="{565C0DA4-6FE7-44D6-8C21-41BF03EC5271}" type="slidenum">
              <a:rPr lang="en-US" altLang="en-US"/>
              <a:pPr/>
              <a:t>‹#›</a:t>
            </a:fld>
            <a:endParaRPr lang="en-US" altLang="en-US"/>
          </a:p>
        </p:txBody>
      </p:sp>
    </p:spTree>
    <p:extLst>
      <p:ext uri="{BB962C8B-B14F-4D97-AF65-F5344CB8AC3E}">
        <p14:creationId xmlns:p14="http://schemas.microsoft.com/office/powerpoint/2010/main" val="3759209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B7504738-4DFC-5A66-8774-31C0EBEF4FDD}"/>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A6A61618-07A7-56DF-1A76-0EE0D9163E6D}"/>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BE545204-0085-325F-3E61-1EF146171430}"/>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10E820E7-6905-4147-929A-E5676722716C}" type="slidenum">
              <a:rPr lang="en-US" altLang="en-US"/>
              <a:pPr/>
              <a:t>‹#›</a:t>
            </a:fld>
            <a:endParaRPr lang="en-US" altLang="en-US"/>
          </a:p>
        </p:txBody>
      </p:sp>
    </p:spTree>
    <p:extLst>
      <p:ext uri="{BB962C8B-B14F-4D97-AF65-F5344CB8AC3E}">
        <p14:creationId xmlns:p14="http://schemas.microsoft.com/office/powerpoint/2010/main" val="3388959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79556" y="617539"/>
            <a:ext cx="2194918" cy="5514975"/>
          </a:xfrm>
        </p:spPr>
        <p:txBody>
          <a:bodyPr vert="eaVert"/>
          <a:lstStyle/>
          <a:p>
            <a:r>
              <a:rPr lang="en-US"/>
              <a:t>Click to edit Master title style</a:t>
            </a:r>
            <a:endParaRPr lang="sr-Latn-CS"/>
          </a:p>
        </p:txBody>
      </p:sp>
      <p:sp>
        <p:nvSpPr>
          <p:cNvPr id="3" name="Vertical Text Placeholder 2"/>
          <p:cNvSpPr>
            <a:spLocks noGrp="1"/>
          </p:cNvSpPr>
          <p:nvPr>
            <p:ph type="body" orient="vert" idx="1"/>
          </p:nvPr>
        </p:nvSpPr>
        <p:spPr>
          <a:xfrm>
            <a:off x="1294805" y="617539"/>
            <a:ext cx="6413301" cy="55149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48472363-39EF-744A-3BE7-0DBD8D6638D6}"/>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B84C5A2A-8358-4C5C-6023-99E3631C8AD2}"/>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E3FBC5F3-7E64-5BA5-D639-1EFD781741F8}"/>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4C8DA848-53A4-4004-B70F-CF738EC1D29E}" type="slidenum">
              <a:rPr lang="en-US" altLang="en-US"/>
              <a:pPr/>
              <a:t>‹#›</a:t>
            </a:fld>
            <a:endParaRPr lang="en-US" altLang="en-US"/>
          </a:p>
        </p:txBody>
      </p:sp>
    </p:spTree>
    <p:extLst>
      <p:ext uri="{BB962C8B-B14F-4D97-AF65-F5344CB8AC3E}">
        <p14:creationId xmlns:p14="http://schemas.microsoft.com/office/powerpoint/2010/main" val="1756765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94805" y="617539"/>
            <a:ext cx="8779669" cy="5514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3" name="Rectangle 11">
            <a:extLst>
              <a:ext uri="{FF2B5EF4-FFF2-40B4-BE49-F238E27FC236}">
                <a16:creationId xmlns="" xmlns:a16="http://schemas.microsoft.com/office/drawing/2014/main" id="{BF780429-6524-1B62-AB5D-B139B84E4C55}"/>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2">
            <a:extLst>
              <a:ext uri="{FF2B5EF4-FFF2-40B4-BE49-F238E27FC236}">
                <a16:creationId xmlns="" xmlns:a16="http://schemas.microsoft.com/office/drawing/2014/main" id="{916CF452-6F78-FD4C-1A47-E8458EF0C661}"/>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3">
            <a:extLst>
              <a:ext uri="{FF2B5EF4-FFF2-40B4-BE49-F238E27FC236}">
                <a16:creationId xmlns="" xmlns:a16="http://schemas.microsoft.com/office/drawing/2014/main" id="{FF53F580-ED1E-6701-283B-3816349A4910}"/>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3F1B27C2-21B4-435F-AD50-936ACF8EB1AF}" type="slidenum">
              <a:rPr lang="en-US" altLang="en-US"/>
              <a:pPr/>
              <a:t>‹#›</a:t>
            </a:fld>
            <a:endParaRPr lang="en-US" altLang="en-US"/>
          </a:p>
        </p:txBody>
      </p:sp>
    </p:spTree>
    <p:extLst>
      <p:ext uri="{BB962C8B-B14F-4D97-AF65-F5344CB8AC3E}">
        <p14:creationId xmlns:p14="http://schemas.microsoft.com/office/powerpoint/2010/main" val="165118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Content Placeholder 2"/>
          <p:cNvSpPr>
            <a:spLocks noGrp="1"/>
          </p:cNvSpPr>
          <p:nvPr>
            <p:ph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57882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62124C6C-982D-F9DE-6DFC-D68020214A79}"/>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29CFC1FE-ADE8-7B26-3110-236E5A4E3102}"/>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D35B909F-D513-C877-E65F-58D9BEB81EC6}"/>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16DA1034-84DE-4415-B692-D4B23F927D0D}" type="slidenum">
              <a:rPr lang="en-US" altLang="en-US"/>
              <a:pPr/>
              <a:t>‹#›</a:t>
            </a:fld>
            <a:endParaRPr lang="en-US" altLang="en-US"/>
          </a:p>
        </p:txBody>
      </p:sp>
    </p:spTree>
    <p:extLst>
      <p:ext uri="{BB962C8B-B14F-4D97-AF65-F5344CB8AC3E}">
        <p14:creationId xmlns:p14="http://schemas.microsoft.com/office/powerpoint/2010/main" val="15116005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57882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CF683E30-C006-C4F8-109E-DF91CC2B76DB}"/>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8966030E-74D1-AD31-9F94-5CE28D05F445}"/>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EF764777-847E-213D-2706-D3A74F26513B}"/>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C9E44FAF-6149-47BF-A93D-802904270531}" type="slidenum">
              <a:rPr lang="en-US" altLang="en-US"/>
              <a:pPr/>
              <a:t>‹#›</a:t>
            </a:fld>
            <a:endParaRPr lang="en-US" altLang="en-US"/>
          </a:p>
        </p:txBody>
      </p:sp>
    </p:spTree>
    <p:extLst>
      <p:ext uri="{BB962C8B-B14F-4D97-AF65-F5344CB8AC3E}">
        <p14:creationId xmlns:p14="http://schemas.microsoft.com/office/powerpoint/2010/main" val="3459386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quarter" idx="2"/>
          </p:nvPr>
        </p:nvSpPr>
        <p:spPr>
          <a:xfrm>
            <a:off x="5788224" y="2017713"/>
            <a:ext cx="42862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Content Placeholder 4"/>
          <p:cNvSpPr>
            <a:spLocks noGrp="1"/>
          </p:cNvSpPr>
          <p:nvPr>
            <p:ph sz="quarter" idx="3"/>
          </p:nvPr>
        </p:nvSpPr>
        <p:spPr>
          <a:xfrm>
            <a:off x="5788224" y="4151313"/>
            <a:ext cx="42862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6" name="Rectangle 11">
            <a:extLst>
              <a:ext uri="{FF2B5EF4-FFF2-40B4-BE49-F238E27FC236}">
                <a16:creationId xmlns="" xmlns:a16="http://schemas.microsoft.com/office/drawing/2014/main" id="{5DBB7733-BA34-3B4C-AC70-7ACB5D3F26B9}"/>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2">
            <a:extLst>
              <a:ext uri="{FF2B5EF4-FFF2-40B4-BE49-F238E27FC236}">
                <a16:creationId xmlns="" xmlns:a16="http://schemas.microsoft.com/office/drawing/2014/main" id="{B646C373-80DB-AC7C-CB48-D9B84B3319CE}"/>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8" name="Rectangle 13">
            <a:extLst>
              <a:ext uri="{FF2B5EF4-FFF2-40B4-BE49-F238E27FC236}">
                <a16:creationId xmlns="" xmlns:a16="http://schemas.microsoft.com/office/drawing/2014/main" id="{46BE871A-2E33-6EC8-0473-3A29D4355526}"/>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B777AD1A-70B7-4E92-AF56-6CDA737D07F8}" type="slidenum">
              <a:rPr lang="en-US" altLang="en-US"/>
              <a:pPr/>
              <a:t>‹#›</a:t>
            </a:fld>
            <a:endParaRPr lang="en-US" altLang="en-US"/>
          </a:p>
        </p:txBody>
      </p:sp>
    </p:spTree>
    <p:extLst>
      <p:ext uri="{BB962C8B-B14F-4D97-AF65-F5344CB8AC3E}">
        <p14:creationId xmlns:p14="http://schemas.microsoft.com/office/powerpoint/2010/main" val="2735872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a:extLst>
              <a:ext uri="{FF2B5EF4-FFF2-40B4-BE49-F238E27FC236}">
                <a16:creationId xmlns="" xmlns:a16="http://schemas.microsoft.com/office/drawing/2014/main" id="{740556AD-0395-E09A-FBC1-6E27FE3EDDAC}"/>
              </a:ext>
            </a:extLst>
          </p:cNvPr>
          <p:cNvGrpSpPr>
            <a:grpSpLocks/>
          </p:cNvGrpSpPr>
          <p:nvPr/>
        </p:nvGrpSpPr>
        <p:grpSpPr bwMode="auto">
          <a:xfrm>
            <a:off x="0" y="2438400"/>
            <a:ext cx="10134600" cy="1052513"/>
            <a:chOff x="0" y="1536"/>
            <a:chExt cx="5675" cy="663"/>
          </a:xfrm>
        </p:grpSpPr>
        <p:grpSp>
          <p:nvGrpSpPr>
            <p:cNvPr id="3" name="Group 3">
              <a:extLst>
                <a:ext uri="{FF2B5EF4-FFF2-40B4-BE49-F238E27FC236}">
                  <a16:creationId xmlns="" xmlns:a16="http://schemas.microsoft.com/office/drawing/2014/main" id="{639EBA7A-AA74-1202-279A-E1CE4FEA995B}"/>
                </a:ext>
              </a:extLst>
            </p:cNvPr>
            <p:cNvGrpSpPr>
              <a:grpSpLocks/>
            </p:cNvGrpSpPr>
            <p:nvPr/>
          </p:nvGrpSpPr>
          <p:grpSpPr bwMode="auto">
            <a:xfrm>
              <a:off x="185" y="1604"/>
              <a:ext cx="449" cy="299"/>
              <a:chOff x="720" y="336"/>
              <a:chExt cx="624" cy="432"/>
            </a:xfrm>
          </p:grpSpPr>
          <p:sp>
            <p:nvSpPr>
              <p:cNvPr id="10" name="Rectangle 4">
                <a:extLst>
                  <a:ext uri="{FF2B5EF4-FFF2-40B4-BE49-F238E27FC236}">
                    <a16:creationId xmlns="" xmlns:a16="http://schemas.microsoft.com/office/drawing/2014/main" id="{E2CD8928-0D3B-A4DD-B5AA-7327AE8FD19B}"/>
                  </a:ext>
                </a:extLst>
              </p:cNvPr>
              <p:cNvSpPr>
                <a:spLocks noChangeArrowheads="1"/>
              </p:cNvSpPr>
              <p:nvPr/>
            </p:nvSpPr>
            <p:spPr bwMode="auto">
              <a:xfrm>
                <a:off x="720" y="336"/>
                <a:ext cx="384" cy="432"/>
              </a:xfrm>
              <a:prstGeom prst="rect">
                <a:avLst/>
              </a:prstGeom>
              <a:solidFill>
                <a:schemeClr val="folHlink"/>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11" name="Rectangle 5">
                <a:extLst>
                  <a:ext uri="{FF2B5EF4-FFF2-40B4-BE49-F238E27FC236}">
                    <a16:creationId xmlns="" xmlns:a16="http://schemas.microsoft.com/office/drawing/2014/main" id="{A66866C7-C6D6-E538-B771-B76BB0E7C95C}"/>
                  </a:ext>
                </a:extLst>
              </p:cNvPr>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grpSp>
          <p:nvGrpSpPr>
            <p:cNvPr id="4" name="Group 6">
              <a:extLst>
                <a:ext uri="{FF2B5EF4-FFF2-40B4-BE49-F238E27FC236}">
                  <a16:creationId xmlns="" xmlns:a16="http://schemas.microsoft.com/office/drawing/2014/main" id="{B6D30B98-3409-8BB6-E407-5DE05322614E}"/>
                </a:ext>
              </a:extLst>
            </p:cNvPr>
            <p:cNvGrpSpPr>
              <a:grpSpLocks/>
            </p:cNvGrpSpPr>
            <p:nvPr/>
          </p:nvGrpSpPr>
          <p:grpSpPr bwMode="auto">
            <a:xfrm>
              <a:off x="262" y="1870"/>
              <a:ext cx="465" cy="299"/>
              <a:chOff x="912" y="2640"/>
              <a:chExt cx="671" cy="432"/>
            </a:xfrm>
          </p:grpSpPr>
          <p:sp>
            <p:nvSpPr>
              <p:cNvPr id="8" name="Rectangle 7">
                <a:extLst>
                  <a:ext uri="{FF2B5EF4-FFF2-40B4-BE49-F238E27FC236}">
                    <a16:creationId xmlns="" xmlns:a16="http://schemas.microsoft.com/office/drawing/2014/main" id="{8E772498-C1D0-CE4E-3624-C0E4FA940D29}"/>
                  </a:ext>
                </a:extLst>
              </p:cNvPr>
              <p:cNvSpPr>
                <a:spLocks noChangeArrowheads="1"/>
              </p:cNvSpPr>
              <p:nvPr/>
            </p:nvSpPr>
            <p:spPr bwMode="auto">
              <a:xfrm>
                <a:off x="912" y="2640"/>
                <a:ext cx="382" cy="432"/>
              </a:xfrm>
              <a:prstGeom prst="rect">
                <a:avLst/>
              </a:prstGeom>
              <a:solidFill>
                <a:schemeClr val="accent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9" name="Rectangle 8">
                <a:extLst>
                  <a:ext uri="{FF2B5EF4-FFF2-40B4-BE49-F238E27FC236}">
                    <a16:creationId xmlns="" xmlns:a16="http://schemas.microsoft.com/office/drawing/2014/main" id="{627B10EC-0234-A16E-6815-BC6AB2E7D329}"/>
                  </a:ext>
                </a:extLst>
              </p:cNvPr>
              <p:cNvSpPr>
                <a:spLocks noChangeArrowheads="1"/>
              </p:cNvSpPr>
              <p:nvPr/>
            </p:nvSpPr>
            <p:spPr bwMode="auto">
              <a:xfrm>
                <a:off x="1248" y="2640"/>
                <a:ext cx="335" cy="432"/>
              </a:xfrm>
              <a:prstGeom prst="rect">
                <a:avLst/>
              </a:prstGeom>
              <a:gradFill rotWithShape="0">
                <a:gsLst>
                  <a:gs pos="0">
                    <a:schemeClr val="accent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sp>
          <p:nvSpPr>
            <p:cNvPr id="5" name="Rectangle 9">
              <a:extLst>
                <a:ext uri="{FF2B5EF4-FFF2-40B4-BE49-F238E27FC236}">
                  <a16:creationId xmlns="" xmlns:a16="http://schemas.microsoft.com/office/drawing/2014/main" id="{3C2451E8-45B0-09A1-499A-C1BFBC3312EA}"/>
                </a:ext>
              </a:extLst>
            </p:cNvPr>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6" name="Rectangle 10">
              <a:extLst>
                <a:ext uri="{FF2B5EF4-FFF2-40B4-BE49-F238E27FC236}">
                  <a16:creationId xmlns="" xmlns:a16="http://schemas.microsoft.com/office/drawing/2014/main" id="{78F990D0-8BBE-B249-D873-A50762E1C6E7}"/>
                </a:ext>
              </a:extLst>
            </p:cNvPr>
            <p:cNvSpPr>
              <a:spLocks noChangeArrowheads="1"/>
            </p:cNvSpPr>
            <p:nvPr/>
          </p:nvSpPr>
          <p:spPr bwMode="auto">
            <a:xfrm>
              <a:off x="400" y="1536"/>
              <a:ext cx="20" cy="663"/>
            </a:xfrm>
            <a:prstGeom prst="rect">
              <a:avLst/>
            </a:prstGeom>
            <a:solidFill>
              <a:schemeClr val="bg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7" name="Rectangle 11">
              <a:extLst>
                <a:ext uri="{FF2B5EF4-FFF2-40B4-BE49-F238E27FC236}">
                  <a16:creationId xmlns="" xmlns:a16="http://schemas.microsoft.com/office/drawing/2014/main" id="{3C466F9E-7B71-32F1-8F89-639A72103FB2}"/>
                </a:ext>
              </a:extLst>
            </p:cNvPr>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sp>
        <p:nvSpPr>
          <p:cNvPr id="65548" name="Rectangle 12"/>
          <p:cNvSpPr>
            <a:spLocks noGrp="1" noChangeArrowheads="1"/>
          </p:cNvSpPr>
          <p:nvPr>
            <p:ph type="ctrTitle"/>
          </p:nvPr>
        </p:nvSpPr>
        <p:spPr>
          <a:xfrm>
            <a:off x="1114425" y="1828800"/>
            <a:ext cx="8743950" cy="1143000"/>
          </a:xfrm>
        </p:spPr>
        <p:txBody>
          <a:bodyPr/>
          <a:lstStyle>
            <a:lvl1pPr>
              <a:defRPr/>
            </a:lvl1pPr>
          </a:lstStyle>
          <a:p>
            <a:r>
              <a:rPr lang="en-US"/>
              <a:t>Click to edit Master title style</a:t>
            </a:r>
          </a:p>
        </p:txBody>
      </p:sp>
      <p:sp>
        <p:nvSpPr>
          <p:cNvPr id="65549" name="Rectangle 13"/>
          <p:cNvSpPr>
            <a:spLocks noGrp="1" noChangeArrowheads="1"/>
          </p:cNvSpPr>
          <p:nvPr>
            <p:ph type="subTitle" idx="1"/>
          </p:nvPr>
        </p:nvSpPr>
        <p:spPr>
          <a:xfrm>
            <a:off x="1543050" y="3886200"/>
            <a:ext cx="72009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4">
            <a:extLst>
              <a:ext uri="{FF2B5EF4-FFF2-40B4-BE49-F238E27FC236}">
                <a16:creationId xmlns="" xmlns:a16="http://schemas.microsoft.com/office/drawing/2014/main" id="{EEF26940-4AC2-FFD3-B4F1-5CB0CAD2FCB1}"/>
              </a:ext>
            </a:extLst>
          </p:cNvPr>
          <p:cNvSpPr>
            <a:spLocks noGrp="1" noChangeArrowheads="1"/>
          </p:cNvSpPr>
          <p:nvPr>
            <p:ph type="dt" sz="half" idx="10"/>
          </p:nvPr>
        </p:nvSpPr>
        <p:spPr>
          <a:xfrm>
            <a:off x="1114425" y="6248400"/>
            <a:ext cx="2143125" cy="457200"/>
          </a:xfrm>
        </p:spPr>
        <p:txBody>
          <a:bodyPr/>
          <a:lstStyle>
            <a:lvl1pPr>
              <a:defRPr kumimoji="1">
                <a:solidFill>
                  <a:srgbClr val="0000CC"/>
                </a:solidFill>
                <a:latin typeface="Times New Roman" panose="02020603050405020304" pitchFamily="18" charset="0"/>
                <a:ea typeface="Gulim" pitchFamily="34" charset="-127"/>
              </a:defRPr>
            </a:lvl1pPr>
          </a:lstStyle>
          <a:p>
            <a:pPr>
              <a:defRPr/>
            </a:pPr>
            <a:endParaRPr lang="en-US"/>
          </a:p>
        </p:txBody>
      </p:sp>
      <p:sp>
        <p:nvSpPr>
          <p:cNvPr id="13" name="Rectangle 15">
            <a:extLst>
              <a:ext uri="{FF2B5EF4-FFF2-40B4-BE49-F238E27FC236}">
                <a16:creationId xmlns="" xmlns:a16="http://schemas.microsoft.com/office/drawing/2014/main" id="{7A206F1D-FB28-0E69-9A54-6CE9C8D1E4BC}"/>
              </a:ext>
            </a:extLst>
          </p:cNvPr>
          <p:cNvSpPr>
            <a:spLocks noGrp="1" noChangeArrowheads="1"/>
          </p:cNvSpPr>
          <p:nvPr>
            <p:ph type="ftr" sz="quarter" idx="11"/>
          </p:nvPr>
        </p:nvSpPr>
        <p:spPr>
          <a:xfrm>
            <a:off x="3857625" y="6248400"/>
            <a:ext cx="3257550" cy="457200"/>
          </a:xfrm>
        </p:spPr>
        <p:txBody>
          <a:bodyPr/>
          <a:lstStyle>
            <a:lvl1pPr>
              <a:defRPr kumimoji="1">
                <a:solidFill>
                  <a:srgbClr val="0000CC"/>
                </a:solidFill>
                <a:latin typeface="Times New Roman" panose="02020603050405020304" pitchFamily="18" charset="0"/>
                <a:ea typeface="Gulim" pitchFamily="34" charset="-127"/>
              </a:defRPr>
            </a:lvl1pPr>
          </a:lstStyle>
          <a:p>
            <a:pPr>
              <a:defRPr/>
            </a:pPr>
            <a:endParaRPr lang="en-US"/>
          </a:p>
        </p:txBody>
      </p:sp>
      <p:sp>
        <p:nvSpPr>
          <p:cNvPr id="14" name="Rectangle 16">
            <a:extLst>
              <a:ext uri="{FF2B5EF4-FFF2-40B4-BE49-F238E27FC236}">
                <a16:creationId xmlns="" xmlns:a16="http://schemas.microsoft.com/office/drawing/2014/main" id="{07E0FAE5-7AF2-36E7-1EF6-1179EA3331ED}"/>
              </a:ext>
            </a:extLst>
          </p:cNvPr>
          <p:cNvSpPr>
            <a:spLocks noGrp="1" noChangeArrowheads="1"/>
          </p:cNvSpPr>
          <p:nvPr>
            <p:ph type="sldNum" sz="quarter" idx="12"/>
          </p:nvPr>
        </p:nvSpPr>
        <p:spPr>
          <a:xfrm>
            <a:off x="7715250" y="6248400"/>
            <a:ext cx="2143125" cy="457200"/>
          </a:xfrm>
        </p:spPr>
        <p:txBody>
          <a:bodyPr/>
          <a:lstStyle>
            <a:lvl1pPr>
              <a:defRPr kumimoji="1">
                <a:solidFill>
                  <a:srgbClr val="0000CC"/>
                </a:solidFill>
                <a:latin typeface="Times New Roman" panose="02020603050405020304" pitchFamily="18" charset="0"/>
              </a:defRPr>
            </a:lvl1pPr>
          </a:lstStyle>
          <a:p>
            <a:fld id="{13C0FE7D-2889-4686-ABEE-7A9B23D82241}" type="slidenum">
              <a:rPr lang="en-US" altLang="en-US"/>
              <a:pPr/>
              <a:t>‹#›</a:t>
            </a:fld>
            <a:endParaRPr lang="en-US" altLang="en-US"/>
          </a:p>
        </p:txBody>
      </p:sp>
    </p:spTree>
    <p:extLst>
      <p:ext uri="{BB962C8B-B14F-4D97-AF65-F5344CB8AC3E}">
        <p14:creationId xmlns:p14="http://schemas.microsoft.com/office/powerpoint/2010/main" val="1033147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3EDC19AC-BFC0-2C4B-3D69-B12B68B8726E}"/>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87C8AA72-A4B4-25C2-23EB-04E995CC3BEF}"/>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DE491949-E25D-F2ED-D1D4-BB2586D451BA}"/>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4796D772-CF69-4AB0-AF92-FEA3957CFEFA}" type="slidenum">
              <a:rPr lang="en-US" altLang="en-US"/>
              <a:pPr/>
              <a:t>‹#›</a:t>
            </a:fld>
            <a:endParaRPr lang="en-US" altLang="en-US"/>
          </a:p>
        </p:txBody>
      </p:sp>
    </p:spTree>
    <p:extLst>
      <p:ext uri="{BB962C8B-B14F-4D97-AF65-F5344CB8AC3E}">
        <p14:creationId xmlns:p14="http://schemas.microsoft.com/office/powerpoint/2010/main" val="3175902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602" y="4406901"/>
            <a:ext cx="8743950" cy="1362075"/>
          </a:xfrm>
        </p:spPr>
        <p:txBody>
          <a:bodyPr anchor="t"/>
          <a:lstStyle>
            <a:lvl1pPr algn="l">
              <a:defRPr sz="4000" b="1" cap="all"/>
            </a:lvl1pPr>
          </a:lstStyle>
          <a:p>
            <a:r>
              <a:rPr lang="en-US"/>
              <a:t>Click to edit Master title style</a:t>
            </a:r>
            <a:endParaRPr lang="sr-Latn-CS"/>
          </a:p>
        </p:txBody>
      </p:sp>
      <p:sp>
        <p:nvSpPr>
          <p:cNvPr id="3" name="Text Placeholder 2"/>
          <p:cNvSpPr>
            <a:spLocks noGrp="1"/>
          </p:cNvSpPr>
          <p:nvPr>
            <p:ph type="body" idx="1"/>
          </p:nvPr>
        </p:nvSpPr>
        <p:spPr>
          <a:xfrm>
            <a:off x="812602"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a:extLst>
              <a:ext uri="{FF2B5EF4-FFF2-40B4-BE49-F238E27FC236}">
                <a16:creationId xmlns="" xmlns:a16="http://schemas.microsoft.com/office/drawing/2014/main" id="{5065D968-013A-7E95-DD98-F4DCCD16C02B}"/>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678AC30D-C3A1-7786-2A38-272FE884572C}"/>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7984C73C-0FA7-7872-9805-73DDDB8F8743}"/>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08E6059A-5B08-4355-82A2-DB881C07662A}" type="slidenum">
              <a:rPr lang="en-US" altLang="en-US"/>
              <a:pPr/>
              <a:t>‹#›</a:t>
            </a:fld>
            <a:endParaRPr lang="en-US" altLang="en-US"/>
          </a:p>
        </p:txBody>
      </p:sp>
    </p:spTree>
    <p:extLst>
      <p:ext uri="{BB962C8B-B14F-4D97-AF65-F5344CB8AC3E}">
        <p14:creationId xmlns:p14="http://schemas.microsoft.com/office/powerpoint/2010/main" val="4476901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sz="half" idx="1"/>
          </p:nvPr>
        </p:nvSpPr>
        <p:spPr>
          <a:xfrm>
            <a:off x="1330524" y="2017713"/>
            <a:ext cx="42862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5788224" y="2017713"/>
            <a:ext cx="42862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0FDF0415-9E34-56CB-3769-E92C6C7FE4CF}"/>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D6539D8F-0E44-5EAC-D4FD-B813859A5F09}"/>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B6C65738-F413-D64F-EDA5-7C0B4F592149}"/>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E219B58C-C885-4C0A-A9A7-8FBC8EF57F20}" type="slidenum">
              <a:rPr lang="en-US" altLang="en-US"/>
              <a:pPr/>
              <a:t>‹#›</a:t>
            </a:fld>
            <a:endParaRPr lang="en-US" altLang="en-US"/>
          </a:p>
        </p:txBody>
      </p:sp>
    </p:spTree>
    <p:extLst>
      <p:ext uri="{BB962C8B-B14F-4D97-AF65-F5344CB8AC3E}">
        <p14:creationId xmlns:p14="http://schemas.microsoft.com/office/powerpoint/2010/main" val="3530494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2CCA4B67-8C49-7D36-6215-37033A0973C1}"/>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B5492DED-1319-78C9-EC09-1574143AB5C9}"/>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9BEDC317-F9FF-9C66-60F6-B932770ABF3B}"/>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BC19C22D-5B11-486A-907B-AA99A51B235C}" type="slidenum">
              <a:rPr lang="en-US" altLang="en-US"/>
              <a:pPr/>
              <a:t>‹#›</a:t>
            </a:fld>
            <a:endParaRPr lang="en-US" altLang="en-US"/>
          </a:p>
        </p:txBody>
      </p:sp>
    </p:spTree>
    <p:extLst>
      <p:ext uri="{BB962C8B-B14F-4D97-AF65-F5344CB8AC3E}">
        <p14:creationId xmlns:p14="http://schemas.microsoft.com/office/powerpoint/2010/main" val="20090285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endParaRPr lang="sr-Latn-CS"/>
          </a:p>
        </p:txBody>
      </p:sp>
      <p:sp>
        <p:nvSpPr>
          <p:cNvPr id="3" name="Text Placeholder 2"/>
          <p:cNvSpPr>
            <a:spLocks noGrp="1"/>
          </p:cNvSpPr>
          <p:nvPr>
            <p:ph type="body" idx="1"/>
          </p:nvPr>
        </p:nvSpPr>
        <p:spPr>
          <a:xfrm>
            <a:off x="514350" y="1535113"/>
            <a:ext cx="45452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2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Text Placeholder 4"/>
          <p:cNvSpPr>
            <a:spLocks noGrp="1"/>
          </p:cNvSpPr>
          <p:nvPr>
            <p:ph type="body" sz="quarter" idx="3"/>
          </p:nvPr>
        </p:nvSpPr>
        <p:spPr>
          <a:xfrm>
            <a:off x="5225654" y="1535113"/>
            <a:ext cx="454699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5654" y="2174875"/>
            <a:ext cx="454699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7" name="Rectangle 11">
            <a:extLst>
              <a:ext uri="{FF2B5EF4-FFF2-40B4-BE49-F238E27FC236}">
                <a16:creationId xmlns="" xmlns:a16="http://schemas.microsoft.com/office/drawing/2014/main" id="{F79065E9-3879-30F4-E880-6881287E52EA}"/>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8" name="Rectangle 12">
            <a:extLst>
              <a:ext uri="{FF2B5EF4-FFF2-40B4-BE49-F238E27FC236}">
                <a16:creationId xmlns="" xmlns:a16="http://schemas.microsoft.com/office/drawing/2014/main" id="{9AF7C40D-4F57-6CD6-419E-0EB900F369FA}"/>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9" name="Rectangle 13">
            <a:extLst>
              <a:ext uri="{FF2B5EF4-FFF2-40B4-BE49-F238E27FC236}">
                <a16:creationId xmlns="" xmlns:a16="http://schemas.microsoft.com/office/drawing/2014/main" id="{72BF119C-C743-5C21-23FB-2B1F609F2260}"/>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3921019D-8660-4C32-88FC-5FAAFDF1B94D}" type="slidenum">
              <a:rPr lang="en-US" altLang="en-US"/>
              <a:pPr/>
              <a:t>‹#›</a:t>
            </a:fld>
            <a:endParaRPr lang="en-US" altLang="en-US"/>
          </a:p>
        </p:txBody>
      </p:sp>
    </p:spTree>
    <p:extLst>
      <p:ext uri="{BB962C8B-B14F-4D97-AF65-F5344CB8AC3E}">
        <p14:creationId xmlns:p14="http://schemas.microsoft.com/office/powerpoint/2010/main" val="30115560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Rectangle 11">
            <a:extLst>
              <a:ext uri="{FF2B5EF4-FFF2-40B4-BE49-F238E27FC236}">
                <a16:creationId xmlns="" xmlns:a16="http://schemas.microsoft.com/office/drawing/2014/main" id="{A5F4718E-D216-CEE8-B685-CED70EBEC6C8}"/>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2">
            <a:extLst>
              <a:ext uri="{FF2B5EF4-FFF2-40B4-BE49-F238E27FC236}">
                <a16:creationId xmlns="" xmlns:a16="http://schemas.microsoft.com/office/drawing/2014/main" id="{F8286802-A3CD-64DB-B9A9-53AF1FBD40B7}"/>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3">
            <a:extLst>
              <a:ext uri="{FF2B5EF4-FFF2-40B4-BE49-F238E27FC236}">
                <a16:creationId xmlns="" xmlns:a16="http://schemas.microsoft.com/office/drawing/2014/main" id="{52F4602C-0687-AEAD-8B9E-6E4CA527239C}"/>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289E0351-5CDB-473F-A6B9-6FCE7E3F8A43}" type="slidenum">
              <a:rPr lang="en-US" altLang="en-US"/>
              <a:pPr/>
              <a:t>‹#›</a:t>
            </a:fld>
            <a:endParaRPr lang="en-US" altLang="en-US"/>
          </a:p>
        </p:txBody>
      </p:sp>
    </p:spTree>
    <p:extLst>
      <p:ext uri="{BB962C8B-B14F-4D97-AF65-F5344CB8AC3E}">
        <p14:creationId xmlns:p14="http://schemas.microsoft.com/office/powerpoint/2010/main" val="17164347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a:extLst>
              <a:ext uri="{FF2B5EF4-FFF2-40B4-BE49-F238E27FC236}">
                <a16:creationId xmlns="" xmlns:a16="http://schemas.microsoft.com/office/drawing/2014/main" id="{3AA8A26C-7ECC-4C12-9016-8396A41C453A}"/>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3" name="Rectangle 12">
            <a:extLst>
              <a:ext uri="{FF2B5EF4-FFF2-40B4-BE49-F238E27FC236}">
                <a16:creationId xmlns="" xmlns:a16="http://schemas.microsoft.com/office/drawing/2014/main" id="{CD738385-C7F9-FB0E-533F-B4925D037228}"/>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3">
            <a:extLst>
              <a:ext uri="{FF2B5EF4-FFF2-40B4-BE49-F238E27FC236}">
                <a16:creationId xmlns="" xmlns:a16="http://schemas.microsoft.com/office/drawing/2014/main" id="{97EA3427-399E-DE6E-4866-38929F2E396F}"/>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8DCE7A0E-A851-463B-A685-94F3EBBDEC26}" type="slidenum">
              <a:rPr lang="en-US" altLang="en-US"/>
              <a:pPr/>
              <a:t>‹#›</a:t>
            </a:fld>
            <a:endParaRPr lang="en-US" altLang="en-US"/>
          </a:p>
        </p:txBody>
      </p:sp>
    </p:spTree>
    <p:extLst>
      <p:ext uri="{BB962C8B-B14F-4D97-AF65-F5344CB8AC3E}">
        <p14:creationId xmlns:p14="http://schemas.microsoft.com/office/powerpoint/2010/main" val="35045163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273050"/>
            <a:ext cx="3384352" cy="1162050"/>
          </a:xfrm>
        </p:spPr>
        <p:txBody>
          <a:bodyPr/>
          <a:lstStyle>
            <a:lvl1pPr algn="l">
              <a:defRPr sz="2000" b="1"/>
            </a:lvl1pPr>
          </a:lstStyle>
          <a:p>
            <a:r>
              <a:rPr lang="en-US"/>
              <a:t>Click to edit Master title style</a:t>
            </a:r>
            <a:endParaRPr lang="sr-Latn-CS"/>
          </a:p>
        </p:txBody>
      </p:sp>
      <p:sp>
        <p:nvSpPr>
          <p:cNvPr id="3" name="Content Placeholder 2"/>
          <p:cNvSpPr>
            <a:spLocks noGrp="1"/>
          </p:cNvSpPr>
          <p:nvPr>
            <p:ph idx="1"/>
          </p:nvPr>
        </p:nvSpPr>
        <p:spPr>
          <a:xfrm>
            <a:off x="4021931" y="273051"/>
            <a:ext cx="575071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514351" y="1435101"/>
            <a:ext cx="338435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a:extLst>
              <a:ext uri="{FF2B5EF4-FFF2-40B4-BE49-F238E27FC236}">
                <a16:creationId xmlns="" xmlns:a16="http://schemas.microsoft.com/office/drawing/2014/main" id="{16CAC628-7C58-4A9F-E031-CBDB82A627A0}"/>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D0685679-80ED-ECDB-02EC-7790391F85A6}"/>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96AD1983-C2C4-DF6A-18E2-8D039D2C84FD}"/>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CCFF9828-5664-4C02-849E-AAFFFE38CB0B}" type="slidenum">
              <a:rPr lang="en-US" altLang="en-US"/>
              <a:pPr/>
              <a:t>‹#›</a:t>
            </a:fld>
            <a:endParaRPr lang="en-US" altLang="en-US"/>
          </a:p>
        </p:txBody>
      </p:sp>
    </p:spTree>
    <p:extLst>
      <p:ext uri="{BB962C8B-B14F-4D97-AF65-F5344CB8AC3E}">
        <p14:creationId xmlns:p14="http://schemas.microsoft.com/office/powerpoint/2010/main" val="36802949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324" y="4800600"/>
            <a:ext cx="6172200" cy="566738"/>
          </a:xfrm>
        </p:spPr>
        <p:txBody>
          <a:bodyPr/>
          <a:lstStyle>
            <a:lvl1pPr algn="l">
              <a:defRPr sz="2000" b="1"/>
            </a:lvl1pPr>
          </a:lstStyle>
          <a:p>
            <a:r>
              <a:rPr lang="en-US"/>
              <a:t>Click to edit Master title style</a:t>
            </a:r>
            <a:endParaRPr lang="sr-Latn-CS"/>
          </a:p>
        </p:txBody>
      </p:sp>
      <p:sp>
        <p:nvSpPr>
          <p:cNvPr id="3" name="Picture Placeholder 2"/>
          <p:cNvSpPr>
            <a:spLocks noGrp="1"/>
          </p:cNvSpPr>
          <p:nvPr>
            <p:ph type="pic" idx="1"/>
          </p:nvPr>
        </p:nvSpPr>
        <p:spPr>
          <a:xfrm>
            <a:off x="2016324"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a:p>
        </p:txBody>
      </p:sp>
      <p:sp>
        <p:nvSpPr>
          <p:cNvPr id="4" name="Text Placeholder 3"/>
          <p:cNvSpPr>
            <a:spLocks noGrp="1"/>
          </p:cNvSpPr>
          <p:nvPr>
            <p:ph type="body" sz="half" idx="2"/>
          </p:nvPr>
        </p:nvSpPr>
        <p:spPr>
          <a:xfrm>
            <a:off x="2016324"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a:extLst>
              <a:ext uri="{FF2B5EF4-FFF2-40B4-BE49-F238E27FC236}">
                <a16:creationId xmlns="" xmlns:a16="http://schemas.microsoft.com/office/drawing/2014/main" id="{EE57E883-F6A7-959B-1F70-7A9E96122BF3}"/>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5E310B22-3094-84E2-C4FA-768777E415CB}"/>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62D9E09F-35E8-E0FB-4FCF-4F55F625A421}"/>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88CD4FB9-1242-4072-9665-2239507C7F0B}" type="slidenum">
              <a:rPr lang="en-US" altLang="en-US"/>
              <a:pPr/>
              <a:t>‹#›</a:t>
            </a:fld>
            <a:endParaRPr lang="en-US" altLang="en-US"/>
          </a:p>
        </p:txBody>
      </p:sp>
    </p:spTree>
    <p:extLst>
      <p:ext uri="{BB962C8B-B14F-4D97-AF65-F5344CB8AC3E}">
        <p14:creationId xmlns:p14="http://schemas.microsoft.com/office/powerpoint/2010/main" val="5476671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4E03F81D-4652-32B4-6874-EBB610E1408E}"/>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FB3E2C36-CAFB-96EE-843E-713EFF95CAB3}"/>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73D937BB-2E46-66BE-A7F9-F2191C7F2CCB}"/>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05AAC3F6-4BDD-4923-9B51-7C2535C3BE95}" type="slidenum">
              <a:rPr lang="en-US" altLang="en-US"/>
              <a:pPr/>
              <a:t>‹#›</a:t>
            </a:fld>
            <a:endParaRPr lang="en-US" altLang="en-US"/>
          </a:p>
        </p:txBody>
      </p:sp>
    </p:spTree>
    <p:extLst>
      <p:ext uri="{BB962C8B-B14F-4D97-AF65-F5344CB8AC3E}">
        <p14:creationId xmlns:p14="http://schemas.microsoft.com/office/powerpoint/2010/main" val="20105629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79556" y="617539"/>
            <a:ext cx="2194918" cy="5514975"/>
          </a:xfrm>
        </p:spPr>
        <p:txBody>
          <a:bodyPr vert="eaVert"/>
          <a:lstStyle/>
          <a:p>
            <a:r>
              <a:rPr lang="en-US"/>
              <a:t>Click to edit Master title style</a:t>
            </a:r>
            <a:endParaRPr lang="sr-Latn-CS"/>
          </a:p>
        </p:txBody>
      </p:sp>
      <p:sp>
        <p:nvSpPr>
          <p:cNvPr id="3" name="Vertical Text Placeholder 2"/>
          <p:cNvSpPr>
            <a:spLocks noGrp="1"/>
          </p:cNvSpPr>
          <p:nvPr>
            <p:ph type="body" orient="vert" idx="1"/>
          </p:nvPr>
        </p:nvSpPr>
        <p:spPr>
          <a:xfrm>
            <a:off x="1294805" y="617539"/>
            <a:ext cx="6413301" cy="55149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D3738825-361E-13DA-07D6-C5FB870885D6}"/>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FEB89B41-20F6-3C1D-9999-640ECEE90FBB}"/>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15E2D1AE-5A2D-063E-355B-B607DF127E5F}"/>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71F7E851-78DE-474B-B7EF-9B838BC7ACEF}" type="slidenum">
              <a:rPr lang="en-US" altLang="en-US"/>
              <a:pPr/>
              <a:t>‹#›</a:t>
            </a:fld>
            <a:endParaRPr lang="en-US" altLang="en-US"/>
          </a:p>
        </p:txBody>
      </p:sp>
    </p:spTree>
    <p:extLst>
      <p:ext uri="{BB962C8B-B14F-4D97-AF65-F5344CB8AC3E}">
        <p14:creationId xmlns:p14="http://schemas.microsoft.com/office/powerpoint/2010/main" val="14941779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94805" y="617539"/>
            <a:ext cx="8779669" cy="5514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3" name="Rectangle 11">
            <a:extLst>
              <a:ext uri="{FF2B5EF4-FFF2-40B4-BE49-F238E27FC236}">
                <a16:creationId xmlns="" xmlns:a16="http://schemas.microsoft.com/office/drawing/2014/main" id="{599ACB96-E42E-35D1-D298-A31043A7B785}"/>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2">
            <a:extLst>
              <a:ext uri="{FF2B5EF4-FFF2-40B4-BE49-F238E27FC236}">
                <a16:creationId xmlns="" xmlns:a16="http://schemas.microsoft.com/office/drawing/2014/main" id="{4D7EBA69-B2E7-90C3-F65E-1FE3550C6238}"/>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3">
            <a:extLst>
              <a:ext uri="{FF2B5EF4-FFF2-40B4-BE49-F238E27FC236}">
                <a16:creationId xmlns="" xmlns:a16="http://schemas.microsoft.com/office/drawing/2014/main" id="{CCF7C8FC-A890-7DD2-4E30-6DE3ECF9724D}"/>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7626BB50-6EB7-4609-8614-F958DC33572D}" type="slidenum">
              <a:rPr lang="en-US" altLang="en-US"/>
              <a:pPr/>
              <a:t>‹#›</a:t>
            </a:fld>
            <a:endParaRPr lang="en-US" altLang="en-US"/>
          </a:p>
        </p:txBody>
      </p:sp>
    </p:spTree>
    <p:extLst>
      <p:ext uri="{BB962C8B-B14F-4D97-AF65-F5344CB8AC3E}">
        <p14:creationId xmlns:p14="http://schemas.microsoft.com/office/powerpoint/2010/main" val="21668973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Content Placeholder 2"/>
          <p:cNvSpPr>
            <a:spLocks noGrp="1"/>
          </p:cNvSpPr>
          <p:nvPr>
            <p:ph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57882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03057515-29CB-14CD-4154-21D361FE6A3D}"/>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1B9E414F-14C3-D553-FB13-44F322159F7D}"/>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4378565A-2BE2-A106-BAB7-0CE5E5B66C6B}"/>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3F78D361-53E6-4E64-845E-0122826CAAAF}" type="slidenum">
              <a:rPr lang="en-US" altLang="en-US"/>
              <a:pPr/>
              <a:t>‹#›</a:t>
            </a:fld>
            <a:endParaRPr lang="en-US" altLang="en-US"/>
          </a:p>
        </p:txBody>
      </p:sp>
    </p:spTree>
    <p:extLst>
      <p:ext uri="{BB962C8B-B14F-4D97-AF65-F5344CB8AC3E}">
        <p14:creationId xmlns:p14="http://schemas.microsoft.com/office/powerpoint/2010/main" val="34177497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57882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7BE45903-582D-A041-FDE1-0C2B10247697}"/>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18FF9CAB-4E0F-D011-3C1B-BB2D2918ED2D}"/>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0BFECD4E-5BC3-ECDD-7089-519B08032669}"/>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D7715204-C2D8-4550-9AB8-DA007564010A}" type="slidenum">
              <a:rPr lang="en-US" altLang="en-US"/>
              <a:pPr/>
              <a:t>‹#›</a:t>
            </a:fld>
            <a:endParaRPr lang="en-US" altLang="en-US"/>
          </a:p>
        </p:txBody>
      </p:sp>
    </p:spTree>
    <p:extLst>
      <p:ext uri="{BB962C8B-B14F-4D97-AF65-F5344CB8AC3E}">
        <p14:creationId xmlns:p14="http://schemas.microsoft.com/office/powerpoint/2010/main" val="2666904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602" y="4406901"/>
            <a:ext cx="8743950" cy="1362075"/>
          </a:xfrm>
        </p:spPr>
        <p:txBody>
          <a:bodyPr anchor="t"/>
          <a:lstStyle>
            <a:lvl1pPr algn="l">
              <a:defRPr sz="4000" b="1" cap="all"/>
            </a:lvl1pPr>
          </a:lstStyle>
          <a:p>
            <a:r>
              <a:rPr lang="en-US"/>
              <a:t>Click to edit Master title style</a:t>
            </a:r>
            <a:endParaRPr lang="sr-Latn-CS"/>
          </a:p>
        </p:txBody>
      </p:sp>
      <p:sp>
        <p:nvSpPr>
          <p:cNvPr id="3" name="Text Placeholder 2"/>
          <p:cNvSpPr>
            <a:spLocks noGrp="1"/>
          </p:cNvSpPr>
          <p:nvPr>
            <p:ph type="body" idx="1"/>
          </p:nvPr>
        </p:nvSpPr>
        <p:spPr>
          <a:xfrm>
            <a:off x="812602"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a:extLst>
              <a:ext uri="{FF2B5EF4-FFF2-40B4-BE49-F238E27FC236}">
                <a16:creationId xmlns="" xmlns:a16="http://schemas.microsoft.com/office/drawing/2014/main" id="{DAC3F5E1-044E-33DC-1FE6-9079909A4226}"/>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E8A8A631-DEC4-64CA-8ED6-1466A7511CBC}"/>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EBB2CB63-2EE8-6D86-D423-EFAA34BD8D2B}"/>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1C4D3019-46A6-4F11-BB23-19C1DC118DA3}" type="slidenum">
              <a:rPr lang="en-US" altLang="en-US"/>
              <a:pPr/>
              <a:t>‹#›</a:t>
            </a:fld>
            <a:endParaRPr lang="en-US" altLang="en-US"/>
          </a:p>
        </p:txBody>
      </p:sp>
    </p:spTree>
    <p:extLst>
      <p:ext uri="{BB962C8B-B14F-4D97-AF65-F5344CB8AC3E}">
        <p14:creationId xmlns:p14="http://schemas.microsoft.com/office/powerpoint/2010/main" val="28684039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quarter" idx="2"/>
          </p:nvPr>
        </p:nvSpPr>
        <p:spPr>
          <a:xfrm>
            <a:off x="5788224" y="2017713"/>
            <a:ext cx="42862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Content Placeholder 4"/>
          <p:cNvSpPr>
            <a:spLocks noGrp="1"/>
          </p:cNvSpPr>
          <p:nvPr>
            <p:ph sz="quarter" idx="3"/>
          </p:nvPr>
        </p:nvSpPr>
        <p:spPr>
          <a:xfrm>
            <a:off x="5788224" y="4151313"/>
            <a:ext cx="42862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6" name="Rectangle 11">
            <a:extLst>
              <a:ext uri="{FF2B5EF4-FFF2-40B4-BE49-F238E27FC236}">
                <a16:creationId xmlns="" xmlns:a16="http://schemas.microsoft.com/office/drawing/2014/main" id="{EA732D1F-0351-2CB8-F997-F9B7E190A88D}"/>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2">
            <a:extLst>
              <a:ext uri="{FF2B5EF4-FFF2-40B4-BE49-F238E27FC236}">
                <a16:creationId xmlns="" xmlns:a16="http://schemas.microsoft.com/office/drawing/2014/main" id="{B79BD7CD-E0D8-FDA1-F65C-07FD3DBA3001}"/>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8" name="Rectangle 13">
            <a:extLst>
              <a:ext uri="{FF2B5EF4-FFF2-40B4-BE49-F238E27FC236}">
                <a16:creationId xmlns="" xmlns:a16="http://schemas.microsoft.com/office/drawing/2014/main" id="{99DB6154-B122-83CA-269E-2183CE358F4D}"/>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4B99E9EF-4133-4D25-94DE-8D314D2719D0}" type="slidenum">
              <a:rPr lang="en-US" altLang="en-US"/>
              <a:pPr/>
              <a:t>‹#›</a:t>
            </a:fld>
            <a:endParaRPr lang="en-US" altLang="en-US"/>
          </a:p>
        </p:txBody>
      </p:sp>
    </p:spTree>
    <p:extLst>
      <p:ext uri="{BB962C8B-B14F-4D97-AF65-F5344CB8AC3E}">
        <p14:creationId xmlns:p14="http://schemas.microsoft.com/office/powerpoint/2010/main" val="266994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a:extLst>
              <a:ext uri="{FF2B5EF4-FFF2-40B4-BE49-F238E27FC236}">
                <a16:creationId xmlns="" xmlns:a16="http://schemas.microsoft.com/office/drawing/2014/main" id="{A4B1E537-D515-32F9-9BC4-E0D1221AB1A1}"/>
              </a:ext>
            </a:extLst>
          </p:cNvPr>
          <p:cNvGrpSpPr>
            <a:grpSpLocks/>
          </p:cNvGrpSpPr>
          <p:nvPr/>
        </p:nvGrpSpPr>
        <p:grpSpPr bwMode="auto">
          <a:xfrm>
            <a:off x="0" y="2438400"/>
            <a:ext cx="10134600" cy="1052513"/>
            <a:chOff x="0" y="1536"/>
            <a:chExt cx="5675" cy="663"/>
          </a:xfrm>
        </p:grpSpPr>
        <p:grpSp>
          <p:nvGrpSpPr>
            <p:cNvPr id="3" name="Group 3">
              <a:extLst>
                <a:ext uri="{FF2B5EF4-FFF2-40B4-BE49-F238E27FC236}">
                  <a16:creationId xmlns="" xmlns:a16="http://schemas.microsoft.com/office/drawing/2014/main" id="{5B778ADE-1DA6-7215-6DD0-28FE6E6CE512}"/>
                </a:ext>
              </a:extLst>
            </p:cNvPr>
            <p:cNvGrpSpPr>
              <a:grpSpLocks/>
            </p:cNvGrpSpPr>
            <p:nvPr/>
          </p:nvGrpSpPr>
          <p:grpSpPr bwMode="auto">
            <a:xfrm>
              <a:off x="185" y="1604"/>
              <a:ext cx="449" cy="299"/>
              <a:chOff x="720" y="336"/>
              <a:chExt cx="624" cy="432"/>
            </a:xfrm>
          </p:grpSpPr>
          <p:sp>
            <p:nvSpPr>
              <p:cNvPr id="10" name="Rectangle 4">
                <a:extLst>
                  <a:ext uri="{FF2B5EF4-FFF2-40B4-BE49-F238E27FC236}">
                    <a16:creationId xmlns="" xmlns:a16="http://schemas.microsoft.com/office/drawing/2014/main" id="{2CB565EE-C3F0-6886-1941-724B954AEFFC}"/>
                  </a:ext>
                </a:extLst>
              </p:cNvPr>
              <p:cNvSpPr>
                <a:spLocks noChangeArrowheads="1"/>
              </p:cNvSpPr>
              <p:nvPr/>
            </p:nvSpPr>
            <p:spPr bwMode="auto">
              <a:xfrm>
                <a:off x="720" y="336"/>
                <a:ext cx="384" cy="432"/>
              </a:xfrm>
              <a:prstGeom prst="rect">
                <a:avLst/>
              </a:prstGeom>
              <a:solidFill>
                <a:schemeClr val="folHlink"/>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11" name="Rectangle 5">
                <a:extLst>
                  <a:ext uri="{FF2B5EF4-FFF2-40B4-BE49-F238E27FC236}">
                    <a16:creationId xmlns="" xmlns:a16="http://schemas.microsoft.com/office/drawing/2014/main" id="{7117E964-F192-6427-23B0-EE6D48E316BA}"/>
                  </a:ext>
                </a:extLst>
              </p:cNvPr>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grpSp>
          <p:nvGrpSpPr>
            <p:cNvPr id="4" name="Group 6">
              <a:extLst>
                <a:ext uri="{FF2B5EF4-FFF2-40B4-BE49-F238E27FC236}">
                  <a16:creationId xmlns="" xmlns:a16="http://schemas.microsoft.com/office/drawing/2014/main" id="{D1EC9B65-E29B-3991-AB71-A139C6796200}"/>
                </a:ext>
              </a:extLst>
            </p:cNvPr>
            <p:cNvGrpSpPr>
              <a:grpSpLocks/>
            </p:cNvGrpSpPr>
            <p:nvPr/>
          </p:nvGrpSpPr>
          <p:grpSpPr bwMode="auto">
            <a:xfrm>
              <a:off x="262" y="1870"/>
              <a:ext cx="465" cy="299"/>
              <a:chOff x="912" y="2640"/>
              <a:chExt cx="671" cy="432"/>
            </a:xfrm>
          </p:grpSpPr>
          <p:sp>
            <p:nvSpPr>
              <p:cNvPr id="8" name="Rectangle 7">
                <a:extLst>
                  <a:ext uri="{FF2B5EF4-FFF2-40B4-BE49-F238E27FC236}">
                    <a16:creationId xmlns="" xmlns:a16="http://schemas.microsoft.com/office/drawing/2014/main" id="{0E405D43-80D6-A109-B335-E984B9D88301}"/>
                  </a:ext>
                </a:extLst>
              </p:cNvPr>
              <p:cNvSpPr>
                <a:spLocks noChangeArrowheads="1"/>
              </p:cNvSpPr>
              <p:nvPr/>
            </p:nvSpPr>
            <p:spPr bwMode="auto">
              <a:xfrm>
                <a:off x="912" y="2640"/>
                <a:ext cx="382" cy="432"/>
              </a:xfrm>
              <a:prstGeom prst="rect">
                <a:avLst/>
              </a:prstGeom>
              <a:solidFill>
                <a:schemeClr val="accent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9" name="Rectangle 8">
                <a:extLst>
                  <a:ext uri="{FF2B5EF4-FFF2-40B4-BE49-F238E27FC236}">
                    <a16:creationId xmlns="" xmlns:a16="http://schemas.microsoft.com/office/drawing/2014/main" id="{7742AC45-59C8-05C5-4DB4-621D079F1753}"/>
                  </a:ext>
                </a:extLst>
              </p:cNvPr>
              <p:cNvSpPr>
                <a:spLocks noChangeArrowheads="1"/>
              </p:cNvSpPr>
              <p:nvPr/>
            </p:nvSpPr>
            <p:spPr bwMode="auto">
              <a:xfrm>
                <a:off x="1248" y="2640"/>
                <a:ext cx="335" cy="432"/>
              </a:xfrm>
              <a:prstGeom prst="rect">
                <a:avLst/>
              </a:prstGeom>
              <a:gradFill rotWithShape="0">
                <a:gsLst>
                  <a:gs pos="0">
                    <a:schemeClr val="accent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sp>
          <p:nvSpPr>
            <p:cNvPr id="5" name="Rectangle 9">
              <a:extLst>
                <a:ext uri="{FF2B5EF4-FFF2-40B4-BE49-F238E27FC236}">
                  <a16:creationId xmlns="" xmlns:a16="http://schemas.microsoft.com/office/drawing/2014/main" id="{A94137AE-8984-0CDC-0864-37837D6E1D9B}"/>
                </a:ext>
              </a:extLst>
            </p:cNvPr>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6" name="Rectangle 10">
              <a:extLst>
                <a:ext uri="{FF2B5EF4-FFF2-40B4-BE49-F238E27FC236}">
                  <a16:creationId xmlns="" xmlns:a16="http://schemas.microsoft.com/office/drawing/2014/main" id="{8B14EA38-E3B4-9D3F-EF2F-76EECE551E5A}"/>
                </a:ext>
              </a:extLst>
            </p:cNvPr>
            <p:cNvSpPr>
              <a:spLocks noChangeArrowheads="1"/>
            </p:cNvSpPr>
            <p:nvPr/>
          </p:nvSpPr>
          <p:spPr bwMode="auto">
            <a:xfrm>
              <a:off x="400" y="1536"/>
              <a:ext cx="20" cy="663"/>
            </a:xfrm>
            <a:prstGeom prst="rect">
              <a:avLst/>
            </a:prstGeom>
            <a:solidFill>
              <a:schemeClr val="bg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sp>
          <p:nvSpPr>
            <p:cNvPr id="7" name="Rectangle 11">
              <a:extLst>
                <a:ext uri="{FF2B5EF4-FFF2-40B4-BE49-F238E27FC236}">
                  <a16:creationId xmlns="" xmlns:a16="http://schemas.microsoft.com/office/drawing/2014/main" id="{C18240E5-6271-4638-694F-704262ECCC48}"/>
                </a:ext>
              </a:extLst>
            </p:cNvPr>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defRPr/>
              </a:pPr>
              <a:endParaRPr kumimoji="0" lang="sr-Latn-CS" altLang="en-US">
                <a:solidFill>
                  <a:srgbClr val="FFFFFF"/>
                </a:solidFill>
                <a:ea typeface="+mn-ea"/>
                <a:cs typeface="+mn-cs"/>
              </a:endParaRPr>
            </a:p>
          </p:txBody>
        </p:sp>
      </p:grpSp>
      <p:sp>
        <p:nvSpPr>
          <p:cNvPr id="65548" name="Rectangle 12"/>
          <p:cNvSpPr>
            <a:spLocks noGrp="1" noChangeArrowheads="1"/>
          </p:cNvSpPr>
          <p:nvPr>
            <p:ph type="ctrTitle"/>
          </p:nvPr>
        </p:nvSpPr>
        <p:spPr>
          <a:xfrm>
            <a:off x="1114425" y="1828800"/>
            <a:ext cx="8743950" cy="1143000"/>
          </a:xfrm>
        </p:spPr>
        <p:txBody>
          <a:bodyPr/>
          <a:lstStyle>
            <a:lvl1pPr>
              <a:defRPr/>
            </a:lvl1pPr>
          </a:lstStyle>
          <a:p>
            <a:r>
              <a:rPr lang="en-US"/>
              <a:t>Click to edit Master title style</a:t>
            </a:r>
          </a:p>
        </p:txBody>
      </p:sp>
      <p:sp>
        <p:nvSpPr>
          <p:cNvPr id="65549" name="Rectangle 13"/>
          <p:cNvSpPr>
            <a:spLocks noGrp="1" noChangeArrowheads="1"/>
          </p:cNvSpPr>
          <p:nvPr>
            <p:ph type="subTitle" idx="1"/>
          </p:nvPr>
        </p:nvSpPr>
        <p:spPr>
          <a:xfrm>
            <a:off x="1543050" y="3886200"/>
            <a:ext cx="72009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4">
            <a:extLst>
              <a:ext uri="{FF2B5EF4-FFF2-40B4-BE49-F238E27FC236}">
                <a16:creationId xmlns="" xmlns:a16="http://schemas.microsoft.com/office/drawing/2014/main" id="{CB76D0B9-661D-7316-356A-97A78A46FE27}"/>
              </a:ext>
            </a:extLst>
          </p:cNvPr>
          <p:cNvSpPr>
            <a:spLocks noGrp="1" noChangeArrowheads="1"/>
          </p:cNvSpPr>
          <p:nvPr>
            <p:ph type="dt" sz="half" idx="10"/>
          </p:nvPr>
        </p:nvSpPr>
        <p:spPr>
          <a:xfrm>
            <a:off x="1114425" y="6248400"/>
            <a:ext cx="2143125" cy="457200"/>
          </a:xfrm>
        </p:spPr>
        <p:txBody>
          <a:bodyPr/>
          <a:lstStyle>
            <a:lvl1pPr>
              <a:defRPr kumimoji="1">
                <a:solidFill>
                  <a:srgbClr val="0000CC"/>
                </a:solidFill>
                <a:latin typeface="Times New Roman" panose="02020603050405020304" pitchFamily="18" charset="0"/>
                <a:ea typeface="Gulim" pitchFamily="34" charset="-127"/>
              </a:defRPr>
            </a:lvl1pPr>
          </a:lstStyle>
          <a:p>
            <a:pPr>
              <a:defRPr/>
            </a:pPr>
            <a:endParaRPr lang="en-US"/>
          </a:p>
        </p:txBody>
      </p:sp>
      <p:sp>
        <p:nvSpPr>
          <p:cNvPr id="13" name="Rectangle 15">
            <a:extLst>
              <a:ext uri="{FF2B5EF4-FFF2-40B4-BE49-F238E27FC236}">
                <a16:creationId xmlns="" xmlns:a16="http://schemas.microsoft.com/office/drawing/2014/main" id="{DEBF5832-E1AA-F7BC-8A34-85F47947F6EB}"/>
              </a:ext>
            </a:extLst>
          </p:cNvPr>
          <p:cNvSpPr>
            <a:spLocks noGrp="1" noChangeArrowheads="1"/>
          </p:cNvSpPr>
          <p:nvPr>
            <p:ph type="ftr" sz="quarter" idx="11"/>
          </p:nvPr>
        </p:nvSpPr>
        <p:spPr>
          <a:xfrm>
            <a:off x="3857625" y="6248400"/>
            <a:ext cx="3257550" cy="457200"/>
          </a:xfrm>
        </p:spPr>
        <p:txBody>
          <a:bodyPr/>
          <a:lstStyle>
            <a:lvl1pPr>
              <a:defRPr kumimoji="1">
                <a:solidFill>
                  <a:srgbClr val="0000CC"/>
                </a:solidFill>
                <a:latin typeface="Times New Roman" panose="02020603050405020304" pitchFamily="18" charset="0"/>
                <a:ea typeface="Gulim" pitchFamily="34" charset="-127"/>
              </a:defRPr>
            </a:lvl1pPr>
          </a:lstStyle>
          <a:p>
            <a:pPr>
              <a:defRPr/>
            </a:pPr>
            <a:endParaRPr lang="en-US"/>
          </a:p>
        </p:txBody>
      </p:sp>
      <p:sp>
        <p:nvSpPr>
          <p:cNvPr id="14" name="Rectangle 16">
            <a:extLst>
              <a:ext uri="{FF2B5EF4-FFF2-40B4-BE49-F238E27FC236}">
                <a16:creationId xmlns="" xmlns:a16="http://schemas.microsoft.com/office/drawing/2014/main" id="{B83F5D1F-0D94-DD2F-E98C-0F200A86896E}"/>
              </a:ext>
            </a:extLst>
          </p:cNvPr>
          <p:cNvSpPr>
            <a:spLocks noGrp="1" noChangeArrowheads="1"/>
          </p:cNvSpPr>
          <p:nvPr>
            <p:ph type="sldNum" sz="quarter" idx="12"/>
          </p:nvPr>
        </p:nvSpPr>
        <p:spPr>
          <a:xfrm>
            <a:off x="7715250" y="6248400"/>
            <a:ext cx="2143125" cy="457200"/>
          </a:xfrm>
        </p:spPr>
        <p:txBody>
          <a:bodyPr/>
          <a:lstStyle>
            <a:lvl1pPr>
              <a:defRPr kumimoji="1">
                <a:solidFill>
                  <a:srgbClr val="0000CC"/>
                </a:solidFill>
                <a:latin typeface="Times New Roman" panose="02020603050405020304" pitchFamily="18" charset="0"/>
              </a:defRPr>
            </a:lvl1pPr>
          </a:lstStyle>
          <a:p>
            <a:fld id="{A840F143-0EC8-4D5D-B249-C43BF2F63C67}" type="slidenum">
              <a:rPr lang="en-US" altLang="en-US"/>
              <a:pPr/>
              <a:t>‹#›</a:t>
            </a:fld>
            <a:endParaRPr lang="en-US" altLang="en-US"/>
          </a:p>
        </p:txBody>
      </p:sp>
    </p:spTree>
    <p:extLst>
      <p:ext uri="{BB962C8B-B14F-4D97-AF65-F5344CB8AC3E}">
        <p14:creationId xmlns:p14="http://schemas.microsoft.com/office/powerpoint/2010/main" val="1009957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99646DA0-32A7-5FDC-8642-DACDDF147863}"/>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28DF6546-DA04-59BE-258C-638B44459E75}"/>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F11C7B8A-4B15-7F4B-6401-10ED3C352080}"/>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05062884-3A22-4D3B-A421-EA409827947E}" type="slidenum">
              <a:rPr lang="en-US" altLang="en-US"/>
              <a:pPr/>
              <a:t>‹#›</a:t>
            </a:fld>
            <a:endParaRPr lang="en-US" altLang="en-US"/>
          </a:p>
        </p:txBody>
      </p:sp>
    </p:spTree>
    <p:extLst>
      <p:ext uri="{BB962C8B-B14F-4D97-AF65-F5344CB8AC3E}">
        <p14:creationId xmlns:p14="http://schemas.microsoft.com/office/powerpoint/2010/main" val="22648409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602" y="4406901"/>
            <a:ext cx="8743950" cy="1362075"/>
          </a:xfrm>
        </p:spPr>
        <p:txBody>
          <a:bodyPr anchor="t"/>
          <a:lstStyle>
            <a:lvl1pPr algn="l">
              <a:defRPr sz="4000" b="1" cap="all"/>
            </a:lvl1pPr>
          </a:lstStyle>
          <a:p>
            <a:r>
              <a:rPr lang="en-US"/>
              <a:t>Click to edit Master title style</a:t>
            </a:r>
            <a:endParaRPr lang="sr-Latn-CS"/>
          </a:p>
        </p:txBody>
      </p:sp>
      <p:sp>
        <p:nvSpPr>
          <p:cNvPr id="3" name="Text Placeholder 2"/>
          <p:cNvSpPr>
            <a:spLocks noGrp="1"/>
          </p:cNvSpPr>
          <p:nvPr>
            <p:ph type="body" idx="1"/>
          </p:nvPr>
        </p:nvSpPr>
        <p:spPr>
          <a:xfrm>
            <a:off x="812602"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a:extLst>
              <a:ext uri="{FF2B5EF4-FFF2-40B4-BE49-F238E27FC236}">
                <a16:creationId xmlns="" xmlns:a16="http://schemas.microsoft.com/office/drawing/2014/main" id="{D1E9CCBC-CCF9-9925-A5AB-02D8AE419B9F}"/>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5628B8F7-05FA-0CD6-C880-1318B56201DB}"/>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DC2129AF-A9E2-1E56-FEF4-54554569A68C}"/>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9E6A5165-BF85-448C-AC7E-4A5911A75AE6}" type="slidenum">
              <a:rPr lang="en-US" altLang="en-US"/>
              <a:pPr/>
              <a:t>‹#›</a:t>
            </a:fld>
            <a:endParaRPr lang="en-US" altLang="en-US"/>
          </a:p>
        </p:txBody>
      </p:sp>
    </p:spTree>
    <p:extLst>
      <p:ext uri="{BB962C8B-B14F-4D97-AF65-F5344CB8AC3E}">
        <p14:creationId xmlns:p14="http://schemas.microsoft.com/office/powerpoint/2010/main" val="35088247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sz="half" idx="1"/>
          </p:nvPr>
        </p:nvSpPr>
        <p:spPr>
          <a:xfrm>
            <a:off x="1330524" y="2017713"/>
            <a:ext cx="42862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5788224" y="2017713"/>
            <a:ext cx="42862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7A218070-0897-4247-992D-86E0F051ADDA}"/>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31A80396-AD61-A8EB-53AD-2FEB4A19AAB5}"/>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966B357A-5C50-38C4-E078-36D3CFD3F09E}"/>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551EF67F-9C83-4CE3-8FD9-1BAB4FED3FBB}" type="slidenum">
              <a:rPr lang="en-US" altLang="en-US"/>
              <a:pPr/>
              <a:t>‹#›</a:t>
            </a:fld>
            <a:endParaRPr lang="en-US" altLang="en-US"/>
          </a:p>
        </p:txBody>
      </p:sp>
    </p:spTree>
    <p:extLst>
      <p:ext uri="{BB962C8B-B14F-4D97-AF65-F5344CB8AC3E}">
        <p14:creationId xmlns:p14="http://schemas.microsoft.com/office/powerpoint/2010/main" val="1166029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endParaRPr lang="sr-Latn-CS"/>
          </a:p>
        </p:txBody>
      </p:sp>
      <p:sp>
        <p:nvSpPr>
          <p:cNvPr id="3" name="Text Placeholder 2"/>
          <p:cNvSpPr>
            <a:spLocks noGrp="1"/>
          </p:cNvSpPr>
          <p:nvPr>
            <p:ph type="body" idx="1"/>
          </p:nvPr>
        </p:nvSpPr>
        <p:spPr>
          <a:xfrm>
            <a:off x="514350" y="1535113"/>
            <a:ext cx="45452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2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Text Placeholder 4"/>
          <p:cNvSpPr>
            <a:spLocks noGrp="1"/>
          </p:cNvSpPr>
          <p:nvPr>
            <p:ph type="body" sz="quarter" idx="3"/>
          </p:nvPr>
        </p:nvSpPr>
        <p:spPr>
          <a:xfrm>
            <a:off x="5225654" y="1535113"/>
            <a:ext cx="454699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5654" y="2174875"/>
            <a:ext cx="454699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7" name="Rectangle 11">
            <a:extLst>
              <a:ext uri="{FF2B5EF4-FFF2-40B4-BE49-F238E27FC236}">
                <a16:creationId xmlns="" xmlns:a16="http://schemas.microsoft.com/office/drawing/2014/main" id="{37A7DDE1-87F1-EAA9-6E5E-C9056A9BC0BE}"/>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8" name="Rectangle 12">
            <a:extLst>
              <a:ext uri="{FF2B5EF4-FFF2-40B4-BE49-F238E27FC236}">
                <a16:creationId xmlns="" xmlns:a16="http://schemas.microsoft.com/office/drawing/2014/main" id="{1AAD9FF6-66AB-E87F-F8F4-D3B705AE61BC}"/>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9" name="Rectangle 13">
            <a:extLst>
              <a:ext uri="{FF2B5EF4-FFF2-40B4-BE49-F238E27FC236}">
                <a16:creationId xmlns="" xmlns:a16="http://schemas.microsoft.com/office/drawing/2014/main" id="{6EF8A52B-4873-F26F-7CA0-8E53E37CDDD1}"/>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F253BFC7-8391-482C-BF84-041AC3591C18}" type="slidenum">
              <a:rPr lang="en-US" altLang="en-US"/>
              <a:pPr/>
              <a:t>‹#›</a:t>
            </a:fld>
            <a:endParaRPr lang="en-US" altLang="en-US"/>
          </a:p>
        </p:txBody>
      </p:sp>
    </p:spTree>
    <p:extLst>
      <p:ext uri="{BB962C8B-B14F-4D97-AF65-F5344CB8AC3E}">
        <p14:creationId xmlns:p14="http://schemas.microsoft.com/office/powerpoint/2010/main" val="30364676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Rectangle 11">
            <a:extLst>
              <a:ext uri="{FF2B5EF4-FFF2-40B4-BE49-F238E27FC236}">
                <a16:creationId xmlns="" xmlns:a16="http://schemas.microsoft.com/office/drawing/2014/main" id="{416EB153-A020-83DD-3EBE-B966B6414C05}"/>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2">
            <a:extLst>
              <a:ext uri="{FF2B5EF4-FFF2-40B4-BE49-F238E27FC236}">
                <a16:creationId xmlns="" xmlns:a16="http://schemas.microsoft.com/office/drawing/2014/main" id="{125E62F8-203B-F3F6-8D5E-F04FB98E9FD0}"/>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3">
            <a:extLst>
              <a:ext uri="{FF2B5EF4-FFF2-40B4-BE49-F238E27FC236}">
                <a16:creationId xmlns="" xmlns:a16="http://schemas.microsoft.com/office/drawing/2014/main" id="{0C052AF9-95B8-12FA-37D8-4527BED53571}"/>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97568FF3-36E2-49DB-94C8-57B6F52ACD96}" type="slidenum">
              <a:rPr lang="en-US" altLang="en-US"/>
              <a:pPr/>
              <a:t>‹#›</a:t>
            </a:fld>
            <a:endParaRPr lang="en-US" altLang="en-US"/>
          </a:p>
        </p:txBody>
      </p:sp>
    </p:spTree>
    <p:extLst>
      <p:ext uri="{BB962C8B-B14F-4D97-AF65-F5344CB8AC3E}">
        <p14:creationId xmlns:p14="http://schemas.microsoft.com/office/powerpoint/2010/main" val="6117539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a:extLst>
              <a:ext uri="{FF2B5EF4-FFF2-40B4-BE49-F238E27FC236}">
                <a16:creationId xmlns="" xmlns:a16="http://schemas.microsoft.com/office/drawing/2014/main" id="{FE71CD8D-7EB1-E5C9-9053-496B9A9945AD}"/>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3" name="Rectangle 12">
            <a:extLst>
              <a:ext uri="{FF2B5EF4-FFF2-40B4-BE49-F238E27FC236}">
                <a16:creationId xmlns="" xmlns:a16="http://schemas.microsoft.com/office/drawing/2014/main" id="{0AE898D5-4FE4-1E09-F1CB-0585050814F0}"/>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3">
            <a:extLst>
              <a:ext uri="{FF2B5EF4-FFF2-40B4-BE49-F238E27FC236}">
                <a16:creationId xmlns="" xmlns:a16="http://schemas.microsoft.com/office/drawing/2014/main" id="{0AF6FBE5-3EE4-8B5D-5DD7-862069DB37A3}"/>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FC609C76-B9A6-486C-9623-A8E2D499A88E}" type="slidenum">
              <a:rPr lang="en-US" altLang="en-US"/>
              <a:pPr/>
              <a:t>‹#›</a:t>
            </a:fld>
            <a:endParaRPr lang="en-US" altLang="en-US"/>
          </a:p>
        </p:txBody>
      </p:sp>
    </p:spTree>
    <p:extLst>
      <p:ext uri="{BB962C8B-B14F-4D97-AF65-F5344CB8AC3E}">
        <p14:creationId xmlns:p14="http://schemas.microsoft.com/office/powerpoint/2010/main" val="3180267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273050"/>
            <a:ext cx="3384352" cy="1162050"/>
          </a:xfrm>
        </p:spPr>
        <p:txBody>
          <a:bodyPr/>
          <a:lstStyle>
            <a:lvl1pPr algn="l">
              <a:defRPr sz="2000" b="1"/>
            </a:lvl1pPr>
          </a:lstStyle>
          <a:p>
            <a:r>
              <a:rPr lang="en-US"/>
              <a:t>Click to edit Master title style</a:t>
            </a:r>
            <a:endParaRPr lang="sr-Latn-CS"/>
          </a:p>
        </p:txBody>
      </p:sp>
      <p:sp>
        <p:nvSpPr>
          <p:cNvPr id="3" name="Content Placeholder 2"/>
          <p:cNvSpPr>
            <a:spLocks noGrp="1"/>
          </p:cNvSpPr>
          <p:nvPr>
            <p:ph idx="1"/>
          </p:nvPr>
        </p:nvSpPr>
        <p:spPr>
          <a:xfrm>
            <a:off x="4021931" y="273051"/>
            <a:ext cx="575071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514351" y="1435101"/>
            <a:ext cx="338435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a:extLst>
              <a:ext uri="{FF2B5EF4-FFF2-40B4-BE49-F238E27FC236}">
                <a16:creationId xmlns="" xmlns:a16="http://schemas.microsoft.com/office/drawing/2014/main" id="{F5E8C76F-8196-3CCD-94D0-443B16DCB94A}"/>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E21729F8-2C5E-5268-D163-20B5DC09ED70}"/>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8A0AE43A-74D4-53FC-6164-4ECED7C267B6}"/>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E4C97062-C565-400B-8D83-DC50C7DE3CA5}" type="slidenum">
              <a:rPr lang="en-US" altLang="en-US"/>
              <a:pPr/>
              <a:t>‹#›</a:t>
            </a:fld>
            <a:endParaRPr lang="en-US" altLang="en-US"/>
          </a:p>
        </p:txBody>
      </p:sp>
    </p:spTree>
    <p:extLst>
      <p:ext uri="{BB962C8B-B14F-4D97-AF65-F5344CB8AC3E}">
        <p14:creationId xmlns:p14="http://schemas.microsoft.com/office/powerpoint/2010/main" val="38336687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324" y="4800600"/>
            <a:ext cx="6172200" cy="566738"/>
          </a:xfrm>
        </p:spPr>
        <p:txBody>
          <a:bodyPr/>
          <a:lstStyle>
            <a:lvl1pPr algn="l">
              <a:defRPr sz="2000" b="1"/>
            </a:lvl1pPr>
          </a:lstStyle>
          <a:p>
            <a:r>
              <a:rPr lang="en-US"/>
              <a:t>Click to edit Master title style</a:t>
            </a:r>
            <a:endParaRPr lang="sr-Latn-CS"/>
          </a:p>
        </p:txBody>
      </p:sp>
      <p:sp>
        <p:nvSpPr>
          <p:cNvPr id="3" name="Picture Placeholder 2"/>
          <p:cNvSpPr>
            <a:spLocks noGrp="1"/>
          </p:cNvSpPr>
          <p:nvPr>
            <p:ph type="pic" idx="1"/>
          </p:nvPr>
        </p:nvSpPr>
        <p:spPr>
          <a:xfrm>
            <a:off x="2016324"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a:p>
        </p:txBody>
      </p:sp>
      <p:sp>
        <p:nvSpPr>
          <p:cNvPr id="4" name="Text Placeholder 3"/>
          <p:cNvSpPr>
            <a:spLocks noGrp="1"/>
          </p:cNvSpPr>
          <p:nvPr>
            <p:ph type="body" sz="half" idx="2"/>
          </p:nvPr>
        </p:nvSpPr>
        <p:spPr>
          <a:xfrm>
            <a:off x="2016324"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a:extLst>
              <a:ext uri="{FF2B5EF4-FFF2-40B4-BE49-F238E27FC236}">
                <a16:creationId xmlns="" xmlns:a16="http://schemas.microsoft.com/office/drawing/2014/main" id="{0DC0E9D6-F31F-3CDD-1C3A-4E28A9A6CCA1}"/>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27880E13-AD06-9D83-7E9F-AC5EBEF9EA13}"/>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24CA3028-98D7-D7FA-4B21-86A314321F6E}"/>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46582565-45A8-4E4F-8BC5-B33A8ED3A179}" type="slidenum">
              <a:rPr lang="en-US" altLang="en-US"/>
              <a:pPr/>
              <a:t>‹#›</a:t>
            </a:fld>
            <a:endParaRPr lang="en-US" altLang="en-US"/>
          </a:p>
        </p:txBody>
      </p:sp>
    </p:spTree>
    <p:extLst>
      <p:ext uri="{BB962C8B-B14F-4D97-AF65-F5344CB8AC3E}">
        <p14:creationId xmlns:p14="http://schemas.microsoft.com/office/powerpoint/2010/main" val="448794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sz="half" idx="1"/>
          </p:nvPr>
        </p:nvSpPr>
        <p:spPr>
          <a:xfrm>
            <a:off x="1330524" y="2017713"/>
            <a:ext cx="42862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5788224" y="2017713"/>
            <a:ext cx="42862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B8383FED-FB8C-EEF1-45B1-816DEF196F7C}"/>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6F14055B-F714-BCA0-41D1-A6C8A3857DAB}"/>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5A83B8B4-2B5F-E7AC-2350-984456BD8895}"/>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DB0D2167-5813-47A9-B3B4-CA05F967A381}" type="slidenum">
              <a:rPr lang="en-US" altLang="en-US"/>
              <a:pPr/>
              <a:t>‹#›</a:t>
            </a:fld>
            <a:endParaRPr lang="en-US" altLang="en-US"/>
          </a:p>
        </p:txBody>
      </p:sp>
    </p:spTree>
    <p:extLst>
      <p:ext uri="{BB962C8B-B14F-4D97-AF65-F5344CB8AC3E}">
        <p14:creationId xmlns:p14="http://schemas.microsoft.com/office/powerpoint/2010/main" val="5430050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0A4EFCCD-F992-84B7-A023-771E1E30356E}"/>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3FF6A29D-AE6D-8263-4C9F-9A0606913400}"/>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09849C4E-E32B-9707-33A2-D0752C15DCB7}"/>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F2640763-8680-4B89-A567-80766985397D}" type="slidenum">
              <a:rPr lang="en-US" altLang="en-US"/>
              <a:pPr/>
              <a:t>‹#›</a:t>
            </a:fld>
            <a:endParaRPr lang="en-US" altLang="en-US"/>
          </a:p>
        </p:txBody>
      </p:sp>
    </p:spTree>
    <p:extLst>
      <p:ext uri="{BB962C8B-B14F-4D97-AF65-F5344CB8AC3E}">
        <p14:creationId xmlns:p14="http://schemas.microsoft.com/office/powerpoint/2010/main" val="9667505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79556" y="617539"/>
            <a:ext cx="2194918" cy="5514975"/>
          </a:xfrm>
        </p:spPr>
        <p:txBody>
          <a:bodyPr vert="eaVert"/>
          <a:lstStyle/>
          <a:p>
            <a:r>
              <a:rPr lang="en-US"/>
              <a:t>Click to edit Master title style</a:t>
            </a:r>
            <a:endParaRPr lang="sr-Latn-CS"/>
          </a:p>
        </p:txBody>
      </p:sp>
      <p:sp>
        <p:nvSpPr>
          <p:cNvPr id="3" name="Vertical Text Placeholder 2"/>
          <p:cNvSpPr>
            <a:spLocks noGrp="1"/>
          </p:cNvSpPr>
          <p:nvPr>
            <p:ph type="body" orient="vert" idx="1"/>
          </p:nvPr>
        </p:nvSpPr>
        <p:spPr>
          <a:xfrm>
            <a:off x="1294805" y="617539"/>
            <a:ext cx="6413301" cy="55149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11">
            <a:extLst>
              <a:ext uri="{FF2B5EF4-FFF2-40B4-BE49-F238E27FC236}">
                <a16:creationId xmlns="" xmlns:a16="http://schemas.microsoft.com/office/drawing/2014/main" id="{2474562A-12CE-3AE4-1981-5E245FCBE102}"/>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2">
            <a:extLst>
              <a:ext uri="{FF2B5EF4-FFF2-40B4-BE49-F238E27FC236}">
                <a16:creationId xmlns="" xmlns:a16="http://schemas.microsoft.com/office/drawing/2014/main" id="{387C9A88-E2DA-1BEA-5E1B-DE7582F6A309}"/>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3">
            <a:extLst>
              <a:ext uri="{FF2B5EF4-FFF2-40B4-BE49-F238E27FC236}">
                <a16:creationId xmlns="" xmlns:a16="http://schemas.microsoft.com/office/drawing/2014/main" id="{FB81BC0A-2635-DA51-6161-7FA062EA7FEC}"/>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1D8BA33B-9A10-4255-B2F6-2B80189FF1E2}" type="slidenum">
              <a:rPr lang="en-US" altLang="en-US"/>
              <a:pPr/>
              <a:t>‹#›</a:t>
            </a:fld>
            <a:endParaRPr lang="en-US" altLang="en-US"/>
          </a:p>
        </p:txBody>
      </p:sp>
    </p:spTree>
    <p:extLst>
      <p:ext uri="{BB962C8B-B14F-4D97-AF65-F5344CB8AC3E}">
        <p14:creationId xmlns:p14="http://schemas.microsoft.com/office/powerpoint/2010/main" val="12708548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94805" y="617539"/>
            <a:ext cx="8779669" cy="5514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3" name="Rectangle 11">
            <a:extLst>
              <a:ext uri="{FF2B5EF4-FFF2-40B4-BE49-F238E27FC236}">
                <a16:creationId xmlns="" xmlns:a16="http://schemas.microsoft.com/office/drawing/2014/main" id="{76F99B5E-BF66-23B0-9792-B42209E81F8A}"/>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2">
            <a:extLst>
              <a:ext uri="{FF2B5EF4-FFF2-40B4-BE49-F238E27FC236}">
                <a16:creationId xmlns="" xmlns:a16="http://schemas.microsoft.com/office/drawing/2014/main" id="{DFD782F5-724D-7AAB-DC20-482917C8BC0F}"/>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3">
            <a:extLst>
              <a:ext uri="{FF2B5EF4-FFF2-40B4-BE49-F238E27FC236}">
                <a16:creationId xmlns="" xmlns:a16="http://schemas.microsoft.com/office/drawing/2014/main" id="{254CEB46-A26F-E8F3-2F0E-2ED617BE5E32}"/>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98DB607A-CC5B-47ED-9C91-A739B3683B8B}" type="slidenum">
              <a:rPr lang="en-US" altLang="en-US"/>
              <a:pPr/>
              <a:t>‹#›</a:t>
            </a:fld>
            <a:endParaRPr lang="en-US" altLang="en-US"/>
          </a:p>
        </p:txBody>
      </p:sp>
    </p:spTree>
    <p:extLst>
      <p:ext uri="{BB962C8B-B14F-4D97-AF65-F5344CB8AC3E}">
        <p14:creationId xmlns:p14="http://schemas.microsoft.com/office/powerpoint/2010/main" val="19901820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Content Placeholder 2"/>
          <p:cNvSpPr>
            <a:spLocks noGrp="1"/>
          </p:cNvSpPr>
          <p:nvPr>
            <p:ph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57882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C6405BF6-1A83-6B4F-6B00-D94A8F8798A5}"/>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BFB1A806-E61B-9E70-A295-C579027CF6B2}"/>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2F67865D-B727-C747-9ADD-6793CE52BDA4}"/>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89B78E44-1E19-41BF-8A0B-5CF934B4FEC8}" type="slidenum">
              <a:rPr lang="en-US" altLang="en-US"/>
              <a:pPr/>
              <a:t>‹#›</a:t>
            </a:fld>
            <a:endParaRPr lang="en-US" altLang="en-US"/>
          </a:p>
        </p:txBody>
      </p:sp>
    </p:spTree>
    <p:extLst>
      <p:ext uri="{BB962C8B-B14F-4D97-AF65-F5344CB8AC3E}">
        <p14:creationId xmlns:p14="http://schemas.microsoft.com/office/powerpoint/2010/main" val="37446155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57882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11">
            <a:extLst>
              <a:ext uri="{FF2B5EF4-FFF2-40B4-BE49-F238E27FC236}">
                <a16:creationId xmlns="" xmlns:a16="http://schemas.microsoft.com/office/drawing/2014/main" id="{4885F853-6DB4-C3F1-354A-2E5087270FCA}"/>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5F601BC3-8DE7-6790-9D63-3A7C34C5AEC0}"/>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199B29B9-1E00-C25E-A84D-52285167D180}"/>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210C6F52-F12B-44EB-85E9-7BD608286B2B}" type="slidenum">
              <a:rPr lang="en-US" altLang="en-US"/>
              <a:pPr/>
              <a:t>‹#›</a:t>
            </a:fld>
            <a:endParaRPr lang="en-US" altLang="en-US"/>
          </a:p>
        </p:txBody>
      </p:sp>
    </p:spTree>
    <p:extLst>
      <p:ext uri="{BB962C8B-B14F-4D97-AF65-F5344CB8AC3E}">
        <p14:creationId xmlns:p14="http://schemas.microsoft.com/office/powerpoint/2010/main" val="28598475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294806" y="617538"/>
            <a:ext cx="8767167"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1330524" y="2017713"/>
            <a:ext cx="42862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quarter" idx="2"/>
          </p:nvPr>
        </p:nvSpPr>
        <p:spPr>
          <a:xfrm>
            <a:off x="5788224" y="2017713"/>
            <a:ext cx="42862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Content Placeholder 4"/>
          <p:cNvSpPr>
            <a:spLocks noGrp="1"/>
          </p:cNvSpPr>
          <p:nvPr>
            <p:ph sz="quarter" idx="3"/>
          </p:nvPr>
        </p:nvSpPr>
        <p:spPr>
          <a:xfrm>
            <a:off x="5788224" y="4151313"/>
            <a:ext cx="42862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6" name="Rectangle 11">
            <a:extLst>
              <a:ext uri="{FF2B5EF4-FFF2-40B4-BE49-F238E27FC236}">
                <a16:creationId xmlns="" xmlns:a16="http://schemas.microsoft.com/office/drawing/2014/main" id="{58BBF701-33A7-276A-83EB-6E6814092998}"/>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2">
            <a:extLst>
              <a:ext uri="{FF2B5EF4-FFF2-40B4-BE49-F238E27FC236}">
                <a16:creationId xmlns="" xmlns:a16="http://schemas.microsoft.com/office/drawing/2014/main" id="{DBF578AD-E430-FC3C-139F-64842590FCC2}"/>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8" name="Rectangle 13">
            <a:extLst>
              <a:ext uri="{FF2B5EF4-FFF2-40B4-BE49-F238E27FC236}">
                <a16:creationId xmlns="" xmlns:a16="http://schemas.microsoft.com/office/drawing/2014/main" id="{3228B58F-23F5-922E-1D97-2C91DC4F87D3}"/>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EA032BF4-F5FE-47E4-84E8-E6C529FD151B}" type="slidenum">
              <a:rPr lang="en-US" altLang="en-US"/>
              <a:pPr/>
              <a:t>‹#›</a:t>
            </a:fld>
            <a:endParaRPr lang="en-US" altLang="en-US"/>
          </a:p>
        </p:txBody>
      </p:sp>
    </p:spTree>
    <p:extLst>
      <p:ext uri="{BB962C8B-B14F-4D97-AF65-F5344CB8AC3E}">
        <p14:creationId xmlns:p14="http://schemas.microsoft.com/office/powerpoint/2010/main" val="22991379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4413" y="174883"/>
            <a:ext cx="9856817" cy="1143000"/>
          </a:xfrm>
        </p:spPr>
        <p:txBody>
          <a:bodyPr/>
          <a:lstStyle>
            <a:lvl1pPr>
              <a:lnSpc>
                <a:spcPct val="90000"/>
              </a:lnSpc>
              <a:defRPr/>
            </a:lvl1pPr>
          </a:lstStyle>
          <a:p>
            <a:r>
              <a:rPr lang="en-US"/>
              <a:t>Click to edit Master title style</a:t>
            </a:r>
          </a:p>
        </p:txBody>
      </p:sp>
      <p:sp>
        <p:nvSpPr>
          <p:cNvPr id="3" name="Content Placeholder 2"/>
          <p:cNvSpPr>
            <a:spLocks noGrp="1"/>
          </p:cNvSpPr>
          <p:nvPr>
            <p:ph idx="1"/>
          </p:nvPr>
        </p:nvSpPr>
        <p:spPr>
          <a:xfrm>
            <a:off x="224413" y="1342498"/>
            <a:ext cx="9856817" cy="4310159"/>
          </a:xfrm>
        </p:spPr>
        <p:txBody>
          <a:bodyPr>
            <a:noAutofit/>
          </a:bodyPr>
          <a:lstStyle>
            <a:lvl1pPr>
              <a:lnSpc>
                <a:spcPct val="90000"/>
              </a:lnSpc>
              <a:spcBef>
                <a:spcPts val="0"/>
              </a:spcBef>
              <a:defRPr/>
            </a:lvl1pPr>
            <a:lvl2pPr>
              <a:lnSpc>
                <a:spcPct val="90000"/>
              </a:lnSpc>
              <a:spcBef>
                <a:spcPts val="0"/>
              </a:spcBef>
              <a:defRPr/>
            </a:lvl2pPr>
            <a:lvl3pPr>
              <a:lnSpc>
                <a:spcPct val="90000"/>
              </a:lnSpc>
              <a:spcBef>
                <a:spcPts val="0"/>
              </a:spcBef>
              <a:defRPr/>
            </a:lvl3pPr>
            <a:lvl4pPr>
              <a:lnSpc>
                <a:spcPct val="90000"/>
              </a:lnSpc>
              <a:spcBef>
                <a:spcPts val="0"/>
              </a:spcBef>
              <a:defRPr/>
            </a:lvl4pPr>
            <a:lvl5pPr>
              <a:lnSpc>
                <a:spcPct val="90000"/>
              </a:lnSpc>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0"/>
          </p:nvPr>
        </p:nvSpPr>
        <p:spPr>
          <a:xfrm>
            <a:off x="2430662" y="6010275"/>
            <a:ext cx="7650534" cy="731839"/>
          </a:xfrm>
        </p:spPr>
        <p:txBody>
          <a:bodyPr>
            <a:normAutofit/>
          </a:bodyPr>
          <a:lstStyle>
            <a:lvl1pPr marL="0" indent="0">
              <a:spcBef>
                <a:spcPts val="0"/>
              </a:spcBef>
              <a:buNone/>
              <a:defRPr sz="928"/>
            </a:lvl1pPr>
          </a:lstStyle>
          <a:p>
            <a:pPr lvl="0"/>
            <a:r>
              <a:rPr lang="en-US"/>
              <a:t>Click to edit Master text styles</a:t>
            </a:r>
          </a:p>
        </p:txBody>
      </p:sp>
      <p:sp>
        <p:nvSpPr>
          <p:cNvPr id="5" name="Text Placeholder 4"/>
          <p:cNvSpPr>
            <a:spLocks noGrp="1"/>
          </p:cNvSpPr>
          <p:nvPr>
            <p:ph type="body" sz="quarter" idx="11"/>
          </p:nvPr>
        </p:nvSpPr>
        <p:spPr>
          <a:xfrm>
            <a:off x="224444" y="5653089"/>
            <a:ext cx="9856753" cy="271463"/>
          </a:xfrm>
        </p:spPr>
        <p:txBody>
          <a:bodyPr/>
          <a:lstStyle>
            <a:lvl1pPr marL="0" indent="0">
              <a:spcBef>
                <a:spcPts val="0"/>
              </a:spcBef>
              <a:buNone/>
              <a:defRPr sz="1097" baseline="0">
                <a:solidFill>
                  <a:schemeClr val="tx1">
                    <a:lumMod val="65000"/>
                    <a:lumOff val="35000"/>
                  </a:schemeClr>
                </a:solidFill>
              </a:defRPr>
            </a:lvl1pPr>
            <a:lvl2pPr>
              <a:defRPr sz="1097"/>
            </a:lvl2pPr>
            <a:lvl3pPr>
              <a:defRPr sz="1097"/>
            </a:lvl3pPr>
            <a:lvl4pPr>
              <a:defRPr sz="1097"/>
            </a:lvl4pPr>
            <a:lvl5pPr>
              <a:defRPr sz="1097"/>
            </a:lvl5pPr>
          </a:lstStyle>
          <a:p>
            <a:pPr lvl="0"/>
            <a:r>
              <a:rPr lang="en-US"/>
              <a:t>Click to edit Master text styles</a:t>
            </a:r>
          </a:p>
        </p:txBody>
      </p:sp>
    </p:spTree>
    <p:extLst>
      <p:ext uri="{BB962C8B-B14F-4D97-AF65-F5344CB8AC3E}">
        <p14:creationId xmlns:p14="http://schemas.microsoft.com/office/powerpoint/2010/main" val="3275631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endParaRPr lang="sr-Latn-CS"/>
          </a:p>
        </p:txBody>
      </p:sp>
      <p:sp>
        <p:nvSpPr>
          <p:cNvPr id="3" name="Text Placeholder 2"/>
          <p:cNvSpPr>
            <a:spLocks noGrp="1"/>
          </p:cNvSpPr>
          <p:nvPr>
            <p:ph type="body" idx="1"/>
          </p:nvPr>
        </p:nvSpPr>
        <p:spPr>
          <a:xfrm>
            <a:off x="514350" y="1535113"/>
            <a:ext cx="45452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2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Text Placeholder 4"/>
          <p:cNvSpPr>
            <a:spLocks noGrp="1"/>
          </p:cNvSpPr>
          <p:nvPr>
            <p:ph type="body" sz="quarter" idx="3"/>
          </p:nvPr>
        </p:nvSpPr>
        <p:spPr>
          <a:xfrm>
            <a:off x="5225654" y="1535113"/>
            <a:ext cx="454699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5654" y="2174875"/>
            <a:ext cx="454699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7" name="Rectangle 11">
            <a:extLst>
              <a:ext uri="{FF2B5EF4-FFF2-40B4-BE49-F238E27FC236}">
                <a16:creationId xmlns="" xmlns:a16="http://schemas.microsoft.com/office/drawing/2014/main" id="{1745F975-3D71-D48E-DE56-C7293D20F0CF}"/>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8" name="Rectangle 12">
            <a:extLst>
              <a:ext uri="{FF2B5EF4-FFF2-40B4-BE49-F238E27FC236}">
                <a16:creationId xmlns="" xmlns:a16="http://schemas.microsoft.com/office/drawing/2014/main" id="{70433CAF-3999-06D8-4AD8-7009756A9BB0}"/>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9" name="Rectangle 13">
            <a:extLst>
              <a:ext uri="{FF2B5EF4-FFF2-40B4-BE49-F238E27FC236}">
                <a16:creationId xmlns="" xmlns:a16="http://schemas.microsoft.com/office/drawing/2014/main" id="{E5195D34-0DDF-DEC8-86FA-7BBFE29F0EBD}"/>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CDB5132C-2F27-4940-A61D-4BED88417285}" type="slidenum">
              <a:rPr lang="en-US" altLang="en-US"/>
              <a:pPr/>
              <a:t>‹#›</a:t>
            </a:fld>
            <a:endParaRPr lang="en-US" altLang="en-US"/>
          </a:p>
        </p:txBody>
      </p:sp>
    </p:spTree>
    <p:extLst>
      <p:ext uri="{BB962C8B-B14F-4D97-AF65-F5344CB8AC3E}">
        <p14:creationId xmlns:p14="http://schemas.microsoft.com/office/powerpoint/2010/main" val="324480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Rectangle 11">
            <a:extLst>
              <a:ext uri="{FF2B5EF4-FFF2-40B4-BE49-F238E27FC236}">
                <a16:creationId xmlns="" xmlns:a16="http://schemas.microsoft.com/office/drawing/2014/main" id="{D80A6E7C-0262-BEE0-95AA-042ED8101270}"/>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2">
            <a:extLst>
              <a:ext uri="{FF2B5EF4-FFF2-40B4-BE49-F238E27FC236}">
                <a16:creationId xmlns="" xmlns:a16="http://schemas.microsoft.com/office/drawing/2014/main" id="{770018CC-1114-923A-4C02-B8A054282793}"/>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5" name="Rectangle 13">
            <a:extLst>
              <a:ext uri="{FF2B5EF4-FFF2-40B4-BE49-F238E27FC236}">
                <a16:creationId xmlns="" xmlns:a16="http://schemas.microsoft.com/office/drawing/2014/main" id="{CDFA6EA1-8769-A6F1-C643-B5FD8240AFF8}"/>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9D12C012-3B9E-4DC1-9DE4-5293629FFE2B}" type="slidenum">
              <a:rPr lang="en-US" altLang="en-US"/>
              <a:pPr/>
              <a:t>‹#›</a:t>
            </a:fld>
            <a:endParaRPr lang="en-US" altLang="en-US"/>
          </a:p>
        </p:txBody>
      </p:sp>
    </p:spTree>
    <p:extLst>
      <p:ext uri="{BB962C8B-B14F-4D97-AF65-F5344CB8AC3E}">
        <p14:creationId xmlns:p14="http://schemas.microsoft.com/office/powerpoint/2010/main" val="2681761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a:extLst>
              <a:ext uri="{FF2B5EF4-FFF2-40B4-BE49-F238E27FC236}">
                <a16:creationId xmlns="" xmlns:a16="http://schemas.microsoft.com/office/drawing/2014/main" id="{F4675516-1A4D-3847-7DB5-506F0570E967}"/>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3" name="Rectangle 12">
            <a:extLst>
              <a:ext uri="{FF2B5EF4-FFF2-40B4-BE49-F238E27FC236}">
                <a16:creationId xmlns="" xmlns:a16="http://schemas.microsoft.com/office/drawing/2014/main" id="{3B52599F-D060-3CE2-6FC3-ECD51A1A31FC}"/>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4" name="Rectangle 13">
            <a:extLst>
              <a:ext uri="{FF2B5EF4-FFF2-40B4-BE49-F238E27FC236}">
                <a16:creationId xmlns="" xmlns:a16="http://schemas.microsoft.com/office/drawing/2014/main" id="{0E751391-06D0-7BB4-25C9-3128F7C025A9}"/>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29431C89-9957-4E76-86A6-76C24657C370}" type="slidenum">
              <a:rPr lang="en-US" altLang="en-US"/>
              <a:pPr/>
              <a:t>‹#›</a:t>
            </a:fld>
            <a:endParaRPr lang="en-US" altLang="en-US"/>
          </a:p>
        </p:txBody>
      </p:sp>
    </p:spTree>
    <p:extLst>
      <p:ext uri="{BB962C8B-B14F-4D97-AF65-F5344CB8AC3E}">
        <p14:creationId xmlns:p14="http://schemas.microsoft.com/office/powerpoint/2010/main" val="642737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273050"/>
            <a:ext cx="3384352" cy="1162050"/>
          </a:xfrm>
        </p:spPr>
        <p:txBody>
          <a:bodyPr/>
          <a:lstStyle>
            <a:lvl1pPr algn="l">
              <a:defRPr sz="2000" b="1"/>
            </a:lvl1pPr>
          </a:lstStyle>
          <a:p>
            <a:r>
              <a:rPr lang="en-US"/>
              <a:t>Click to edit Master title style</a:t>
            </a:r>
            <a:endParaRPr lang="sr-Latn-CS"/>
          </a:p>
        </p:txBody>
      </p:sp>
      <p:sp>
        <p:nvSpPr>
          <p:cNvPr id="3" name="Content Placeholder 2"/>
          <p:cNvSpPr>
            <a:spLocks noGrp="1"/>
          </p:cNvSpPr>
          <p:nvPr>
            <p:ph idx="1"/>
          </p:nvPr>
        </p:nvSpPr>
        <p:spPr>
          <a:xfrm>
            <a:off x="4021931" y="273051"/>
            <a:ext cx="575071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514351" y="1435101"/>
            <a:ext cx="338435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a:extLst>
              <a:ext uri="{FF2B5EF4-FFF2-40B4-BE49-F238E27FC236}">
                <a16:creationId xmlns="" xmlns:a16="http://schemas.microsoft.com/office/drawing/2014/main" id="{73970368-B91E-4BE4-EC7D-F1214DD1FC7D}"/>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88A3FA48-B4CD-FDA9-3DD6-41223CB35D5A}"/>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382F6BE6-3307-4C32-2857-9D975D7067A7}"/>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9FF62208-4831-46AD-98F5-DB7BD72CF139}" type="slidenum">
              <a:rPr lang="en-US" altLang="en-US"/>
              <a:pPr/>
              <a:t>‹#›</a:t>
            </a:fld>
            <a:endParaRPr lang="en-US" altLang="en-US"/>
          </a:p>
        </p:txBody>
      </p:sp>
    </p:spTree>
    <p:extLst>
      <p:ext uri="{BB962C8B-B14F-4D97-AF65-F5344CB8AC3E}">
        <p14:creationId xmlns:p14="http://schemas.microsoft.com/office/powerpoint/2010/main" val="3490504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324" y="4800600"/>
            <a:ext cx="6172200" cy="566738"/>
          </a:xfrm>
        </p:spPr>
        <p:txBody>
          <a:bodyPr/>
          <a:lstStyle>
            <a:lvl1pPr algn="l">
              <a:defRPr sz="2000" b="1"/>
            </a:lvl1pPr>
          </a:lstStyle>
          <a:p>
            <a:r>
              <a:rPr lang="en-US"/>
              <a:t>Click to edit Master title style</a:t>
            </a:r>
            <a:endParaRPr lang="sr-Latn-CS"/>
          </a:p>
        </p:txBody>
      </p:sp>
      <p:sp>
        <p:nvSpPr>
          <p:cNvPr id="3" name="Picture Placeholder 2"/>
          <p:cNvSpPr>
            <a:spLocks noGrp="1"/>
          </p:cNvSpPr>
          <p:nvPr>
            <p:ph type="pic" idx="1"/>
          </p:nvPr>
        </p:nvSpPr>
        <p:spPr>
          <a:xfrm>
            <a:off x="2016324"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a:p>
        </p:txBody>
      </p:sp>
      <p:sp>
        <p:nvSpPr>
          <p:cNvPr id="4" name="Text Placeholder 3"/>
          <p:cNvSpPr>
            <a:spLocks noGrp="1"/>
          </p:cNvSpPr>
          <p:nvPr>
            <p:ph type="body" sz="half" idx="2"/>
          </p:nvPr>
        </p:nvSpPr>
        <p:spPr>
          <a:xfrm>
            <a:off x="2016324"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a:extLst>
              <a:ext uri="{FF2B5EF4-FFF2-40B4-BE49-F238E27FC236}">
                <a16:creationId xmlns="" xmlns:a16="http://schemas.microsoft.com/office/drawing/2014/main" id="{AD9FEEBE-AFBB-2BC7-674F-086D129BEC87}"/>
              </a:ext>
            </a:extLst>
          </p:cNvPr>
          <p:cNvSpPr>
            <a:spLocks noGrp="1" noChangeArrowheads="1"/>
          </p:cNvSpPr>
          <p:nvPr>
            <p:ph type="dt" sz="half" idx="10"/>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6" name="Rectangle 12">
            <a:extLst>
              <a:ext uri="{FF2B5EF4-FFF2-40B4-BE49-F238E27FC236}">
                <a16:creationId xmlns="" xmlns:a16="http://schemas.microsoft.com/office/drawing/2014/main" id="{06D86293-E095-BCC8-BE9E-94BB64BDE6F7}"/>
              </a:ext>
            </a:extLst>
          </p:cNvPr>
          <p:cNvSpPr>
            <a:spLocks noGrp="1" noChangeArrowheads="1"/>
          </p:cNvSpPr>
          <p:nvPr>
            <p:ph type="ftr" sz="quarter" idx="11"/>
          </p:nvPr>
        </p:nvSpPr>
        <p:spPr/>
        <p:txBody>
          <a:bodyPr/>
          <a:lstStyle>
            <a:lvl1pPr>
              <a:defRPr kumimoji="1">
                <a:latin typeface="Times New Roman" panose="02020603050405020304" pitchFamily="18" charset="0"/>
                <a:ea typeface="Gulim" pitchFamily="34" charset="-127"/>
              </a:defRPr>
            </a:lvl1pPr>
          </a:lstStyle>
          <a:p>
            <a:pPr>
              <a:defRPr/>
            </a:pPr>
            <a:endParaRPr lang="en-US"/>
          </a:p>
        </p:txBody>
      </p:sp>
      <p:sp>
        <p:nvSpPr>
          <p:cNvPr id="7" name="Rectangle 13">
            <a:extLst>
              <a:ext uri="{FF2B5EF4-FFF2-40B4-BE49-F238E27FC236}">
                <a16:creationId xmlns="" xmlns:a16="http://schemas.microsoft.com/office/drawing/2014/main" id="{D2AF3EFE-B3C3-8F6F-6D89-67E5A901C5AF}"/>
              </a:ext>
            </a:extLst>
          </p:cNvPr>
          <p:cNvSpPr>
            <a:spLocks noGrp="1" noChangeArrowheads="1"/>
          </p:cNvSpPr>
          <p:nvPr>
            <p:ph type="sldNum" sz="quarter" idx="12"/>
          </p:nvPr>
        </p:nvSpPr>
        <p:spPr/>
        <p:txBody>
          <a:bodyPr/>
          <a:lstStyle>
            <a:lvl1pPr>
              <a:defRPr kumimoji="1">
                <a:latin typeface="Times New Roman" panose="02020603050405020304" pitchFamily="18" charset="0"/>
              </a:defRPr>
            </a:lvl1pPr>
          </a:lstStyle>
          <a:p>
            <a:fld id="{8028CD97-1D97-4ED4-A6C2-CCADDD627CCB}" type="slidenum">
              <a:rPr lang="en-US" altLang="en-US"/>
              <a:pPr/>
              <a:t>‹#›</a:t>
            </a:fld>
            <a:endParaRPr lang="en-US" altLang="en-US"/>
          </a:p>
        </p:txBody>
      </p:sp>
    </p:spTree>
    <p:extLst>
      <p:ext uri="{BB962C8B-B14F-4D97-AF65-F5344CB8AC3E}">
        <p14:creationId xmlns:p14="http://schemas.microsoft.com/office/powerpoint/2010/main" val="2372682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theme" Target="../theme/theme3.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 xmlns:a16="http://schemas.microsoft.com/office/drawing/2014/main" id="{A248A263-ECCB-6654-09B4-178D08615123}"/>
              </a:ext>
            </a:extLst>
          </p:cNvPr>
          <p:cNvSpPr>
            <a:spLocks noChangeArrowheads="1"/>
          </p:cNvSpPr>
          <p:nvPr/>
        </p:nvSpPr>
        <p:spPr bwMode="ltGray">
          <a:xfrm>
            <a:off x="469900" y="1098550"/>
            <a:ext cx="492125" cy="474663"/>
          </a:xfrm>
          <a:prstGeom prst="rect">
            <a:avLst/>
          </a:prstGeom>
          <a:solidFill>
            <a:schemeClr val="accent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7" name="Rectangle 3">
            <a:extLst>
              <a:ext uri="{FF2B5EF4-FFF2-40B4-BE49-F238E27FC236}">
                <a16:creationId xmlns="" xmlns:a16="http://schemas.microsoft.com/office/drawing/2014/main" id="{DE8911D4-882C-9A11-3B55-EFEEE447E600}"/>
              </a:ext>
            </a:extLst>
          </p:cNvPr>
          <p:cNvSpPr>
            <a:spLocks noChangeArrowheads="1"/>
          </p:cNvSpPr>
          <p:nvPr/>
        </p:nvSpPr>
        <p:spPr bwMode="ltGray">
          <a:xfrm>
            <a:off x="900113" y="1098550"/>
            <a:ext cx="369887" cy="474663"/>
          </a:xfrm>
          <a:prstGeom prst="rect">
            <a:avLst/>
          </a:prstGeom>
          <a:gradFill rotWithShape="0">
            <a:gsLst>
              <a:gs pos="0">
                <a:schemeClr val="accent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8" name="Rectangle 4">
            <a:extLst>
              <a:ext uri="{FF2B5EF4-FFF2-40B4-BE49-F238E27FC236}">
                <a16:creationId xmlns="" xmlns:a16="http://schemas.microsoft.com/office/drawing/2014/main" id="{4FB4A80D-6FD5-2325-823C-42C53C994B18}"/>
              </a:ext>
            </a:extLst>
          </p:cNvPr>
          <p:cNvSpPr>
            <a:spLocks noChangeArrowheads="1"/>
          </p:cNvSpPr>
          <p:nvPr/>
        </p:nvSpPr>
        <p:spPr bwMode="ltGray">
          <a:xfrm>
            <a:off x="609600" y="1520825"/>
            <a:ext cx="474663" cy="474663"/>
          </a:xfrm>
          <a:prstGeom prst="rect">
            <a:avLst/>
          </a:prstGeom>
          <a:solidFill>
            <a:schemeClr val="folHlink"/>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9" name="Rectangle 5">
            <a:extLst>
              <a:ext uri="{FF2B5EF4-FFF2-40B4-BE49-F238E27FC236}">
                <a16:creationId xmlns="" xmlns:a16="http://schemas.microsoft.com/office/drawing/2014/main" id="{DFA5A147-72F2-06EE-134B-DDBD15447E59}"/>
              </a:ext>
            </a:extLst>
          </p:cNvPr>
          <p:cNvSpPr>
            <a:spLocks noChangeArrowheads="1"/>
          </p:cNvSpPr>
          <p:nvPr/>
        </p:nvSpPr>
        <p:spPr bwMode="ltGray">
          <a:xfrm>
            <a:off x="1025525" y="1520825"/>
            <a:ext cx="414338" cy="474663"/>
          </a:xfrm>
          <a:prstGeom prst="rect">
            <a:avLst/>
          </a:prstGeom>
          <a:gradFill rotWithShape="0">
            <a:gsLst>
              <a:gs pos="0">
                <a:schemeClr val="folHlink"/>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0" name="Rectangle 6">
            <a:extLst>
              <a:ext uri="{FF2B5EF4-FFF2-40B4-BE49-F238E27FC236}">
                <a16:creationId xmlns="" xmlns:a16="http://schemas.microsoft.com/office/drawing/2014/main" id="{29A6ED23-03A4-5731-FF54-577CABA30F20}"/>
              </a:ext>
            </a:extLst>
          </p:cNvPr>
          <p:cNvSpPr>
            <a:spLocks noChangeArrowheads="1"/>
          </p:cNvSpPr>
          <p:nvPr/>
        </p:nvSpPr>
        <p:spPr bwMode="ltGray">
          <a:xfrm>
            <a:off x="142875" y="1447800"/>
            <a:ext cx="630238" cy="422275"/>
          </a:xfrm>
          <a:prstGeom prst="rect">
            <a:avLst/>
          </a:prstGeom>
          <a:gradFill rotWithShape="0">
            <a:gsLst>
              <a:gs pos="0">
                <a:schemeClr val="bg1"/>
              </a:gs>
              <a:gs pos="100000">
                <a:schemeClr val="hlink"/>
              </a:gs>
            </a:gsLst>
            <a:lin ang="1890000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1" name="Rectangle 7">
            <a:extLst>
              <a:ext uri="{FF2B5EF4-FFF2-40B4-BE49-F238E27FC236}">
                <a16:creationId xmlns="" xmlns:a16="http://schemas.microsoft.com/office/drawing/2014/main" id="{827E3F97-7AD0-6576-241B-461CE3BA42C4}"/>
              </a:ext>
            </a:extLst>
          </p:cNvPr>
          <p:cNvSpPr>
            <a:spLocks noChangeArrowheads="1"/>
          </p:cNvSpPr>
          <p:nvPr/>
        </p:nvSpPr>
        <p:spPr bwMode="gray">
          <a:xfrm>
            <a:off x="857250" y="990600"/>
            <a:ext cx="36513" cy="1052513"/>
          </a:xfrm>
          <a:prstGeom prst="rect">
            <a:avLst/>
          </a:prstGeom>
          <a:solidFill>
            <a:schemeClr val="bg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2" name="Rectangle 8">
            <a:extLst>
              <a:ext uri="{FF2B5EF4-FFF2-40B4-BE49-F238E27FC236}">
                <a16:creationId xmlns="" xmlns:a16="http://schemas.microsoft.com/office/drawing/2014/main" id="{C5D7AFF8-023F-6007-C1AF-EDF8DC62FEFC}"/>
              </a:ext>
            </a:extLst>
          </p:cNvPr>
          <p:cNvSpPr>
            <a:spLocks noChangeArrowheads="1"/>
          </p:cNvSpPr>
          <p:nvPr/>
        </p:nvSpPr>
        <p:spPr bwMode="gray">
          <a:xfrm>
            <a:off x="498475" y="1781175"/>
            <a:ext cx="9255125" cy="3175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49" name="Rectangle 9">
            <a:extLst>
              <a:ext uri="{FF2B5EF4-FFF2-40B4-BE49-F238E27FC236}">
                <a16:creationId xmlns="" xmlns:a16="http://schemas.microsoft.com/office/drawing/2014/main" id="{DBD45402-8269-DB23-8168-49B5019E1066}"/>
              </a:ext>
            </a:extLst>
          </p:cNvPr>
          <p:cNvSpPr>
            <a:spLocks noGrp="1" noChangeArrowheads="1"/>
          </p:cNvSpPr>
          <p:nvPr>
            <p:ph type="title"/>
          </p:nvPr>
        </p:nvSpPr>
        <p:spPr bwMode="auto">
          <a:xfrm>
            <a:off x="1295400" y="617538"/>
            <a:ext cx="87661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50" name="Rectangle 10">
            <a:extLst>
              <a:ext uri="{FF2B5EF4-FFF2-40B4-BE49-F238E27FC236}">
                <a16:creationId xmlns="" xmlns:a16="http://schemas.microsoft.com/office/drawing/2014/main" id="{7325375B-BD65-CAD1-23DF-166CFA7662B0}"/>
              </a:ext>
            </a:extLst>
          </p:cNvPr>
          <p:cNvSpPr>
            <a:spLocks noGrp="1" noChangeArrowheads="1"/>
          </p:cNvSpPr>
          <p:nvPr>
            <p:ph type="body" idx="1"/>
          </p:nvPr>
        </p:nvSpPr>
        <p:spPr bwMode="auto">
          <a:xfrm>
            <a:off x="1330325" y="2017713"/>
            <a:ext cx="87439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4523" name="Rectangle 11">
            <a:extLst>
              <a:ext uri="{FF2B5EF4-FFF2-40B4-BE49-F238E27FC236}">
                <a16:creationId xmlns="" xmlns:a16="http://schemas.microsoft.com/office/drawing/2014/main" id="{28159810-3B76-BE37-3E64-CF5EB5B094F9}"/>
              </a:ext>
            </a:extLst>
          </p:cNvPr>
          <p:cNvSpPr>
            <a:spLocks noGrp="1" noChangeArrowheads="1"/>
          </p:cNvSpPr>
          <p:nvPr>
            <p:ph type="dt" sz="half" idx="2"/>
          </p:nvPr>
        </p:nvSpPr>
        <p:spPr bwMode="auto">
          <a:xfrm>
            <a:off x="1028700" y="6324600"/>
            <a:ext cx="214312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kumimoji="0" sz="1400">
                <a:solidFill>
                  <a:srgbClr val="FFFFFF"/>
                </a:solidFill>
                <a:latin typeface="Tahoma" panose="020B0604030504040204" pitchFamily="34" charset="0"/>
                <a:ea typeface="+mn-ea"/>
                <a:cs typeface="+mn-cs"/>
              </a:defRPr>
            </a:lvl1pPr>
          </a:lstStyle>
          <a:p>
            <a:pPr>
              <a:defRPr/>
            </a:pPr>
            <a:endParaRPr lang="en-US"/>
          </a:p>
        </p:txBody>
      </p:sp>
      <p:sp>
        <p:nvSpPr>
          <p:cNvPr id="64524" name="Rectangle 12">
            <a:extLst>
              <a:ext uri="{FF2B5EF4-FFF2-40B4-BE49-F238E27FC236}">
                <a16:creationId xmlns="" xmlns:a16="http://schemas.microsoft.com/office/drawing/2014/main" id="{C74DF6A6-B22A-D0A0-34F3-B2326F4A3FF4}"/>
              </a:ext>
            </a:extLst>
          </p:cNvPr>
          <p:cNvSpPr>
            <a:spLocks noGrp="1" noChangeArrowheads="1"/>
          </p:cNvSpPr>
          <p:nvPr>
            <p:ph type="ftr" sz="quarter" idx="3"/>
          </p:nvPr>
        </p:nvSpPr>
        <p:spPr bwMode="auto">
          <a:xfrm>
            <a:off x="3771900" y="6324600"/>
            <a:ext cx="32575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solidFill>
                  <a:srgbClr val="FFFFFF"/>
                </a:solidFill>
                <a:latin typeface="Tahoma" panose="020B0604030504040204" pitchFamily="34" charset="0"/>
                <a:ea typeface="+mn-ea"/>
                <a:cs typeface="+mn-cs"/>
              </a:defRPr>
            </a:lvl1pPr>
          </a:lstStyle>
          <a:p>
            <a:pPr>
              <a:defRPr/>
            </a:pPr>
            <a:endParaRPr lang="en-US"/>
          </a:p>
        </p:txBody>
      </p:sp>
      <p:sp>
        <p:nvSpPr>
          <p:cNvPr id="64525" name="Rectangle 13">
            <a:extLst>
              <a:ext uri="{FF2B5EF4-FFF2-40B4-BE49-F238E27FC236}">
                <a16:creationId xmlns="" xmlns:a16="http://schemas.microsoft.com/office/drawing/2014/main" id="{FFC12F3B-03A0-F588-54B7-FE4E5FC53820}"/>
              </a:ext>
            </a:extLst>
          </p:cNvPr>
          <p:cNvSpPr>
            <a:spLocks noGrp="1" noChangeArrowheads="1"/>
          </p:cNvSpPr>
          <p:nvPr>
            <p:ph type="sldNum" sz="quarter" idx="4"/>
          </p:nvPr>
        </p:nvSpPr>
        <p:spPr bwMode="auto">
          <a:xfrm>
            <a:off x="7629525" y="6324600"/>
            <a:ext cx="214312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a:solidFill>
                  <a:srgbClr val="FFFFFF"/>
                </a:solidFill>
                <a:latin typeface="Tahoma" panose="020B0604030504040204" pitchFamily="34" charset="0"/>
              </a:defRPr>
            </a:lvl1pPr>
          </a:lstStyle>
          <a:p>
            <a:fld id="{70867569-B597-4FB3-BA40-1FD9A00454B3}" type="slidenum">
              <a:rPr lang="en-US" altLang="en-US"/>
              <a:pPr/>
              <a:t>‹#›</a:t>
            </a:fld>
            <a:endParaRPr lang="en-US" altLang="en-US"/>
          </a:p>
        </p:txBody>
      </p:sp>
    </p:spTree>
  </p:cSld>
  <p:clrMap bg1="dk1" tx1="lt1" bg2="dk2" tx2="lt2" accent1="accent1" accent2="accent2" accent3="accent3" accent4="accent4" accent5="accent5" accent6="accent6" hlink="hlink" folHlink="folHlink"/>
  <p:sldLayoutIdLst>
    <p:sldLayoutId id="2147485534" r:id="rId1"/>
    <p:sldLayoutId id="2147485535" r:id="rId2"/>
    <p:sldLayoutId id="2147485536" r:id="rId3"/>
    <p:sldLayoutId id="2147485537" r:id="rId4"/>
    <p:sldLayoutId id="2147485538" r:id="rId5"/>
    <p:sldLayoutId id="2147485539" r:id="rId6"/>
    <p:sldLayoutId id="2147485540" r:id="rId7"/>
    <p:sldLayoutId id="2147485541" r:id="rId8"/>
    <p:sldLayoutId id="2147485542" r:id="rId9"/>
    <p:sldLayoutId id="2147485543" r:id="rId10"/>
    <p:sldLayoutId id="2147485544" r:id="rId11"/>
    <p:sldLayoutId id="2147485545" r:id="rId12"/>
    <p:sldLayoutId id="2147485546" r:id="rId13"/>
    <p:sldLayoutId id="2147485547" r:id="rId14"/>
    <p:sldLayoutId id="2147485548" r:id="rId15"/>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 xmlns:a16="http://schemas.microsoft.com/office/drawing/2014/main" id="{53451004-237F-A12D-C8A4-D24889E20474}"/>
              </a:ext>
            </a:extLst>
          </p:cNvPr>
          <p:cNvSpPr>
            <a:spLocks noChangeArrowheads="1"/>
          </p:cNvSpPr>
          <p:nvPr/>
        </p:nvSpPr>
        <p:spPr bwMode="ltGray">
          <a:xfrm>
            <a:off x="469900" y="1098550"/>
            <a:ext cx="492125" cy="474663"/>
          </a:xfrm>
          <a:prstGeom prst="rect">
            <a:avLst/>
          </a:prstGeom>
          <a:solidFill>
            <a:schemeClr val="accent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7" name="Rectangle 3">
            <a:extLst>
              <a:ext uri="{FF2B5EF4-FFF2-40B4-BE49-F238E27FC236}">
                <a16:creationId xmlns="" xmlns:a16="http://schemas.microsoft.com/office/drawing/2014/main" id="{B39C4971-F973-9A7B-DC66-714ED60A8B17}"/>
              </a:ext>
            </a:extLst>
          </p:cNvPr>
          <p:cNvSpPr>
            <a:spLocks noChangeArrowheads="1"/>
          </p:cNvSpPr>
          <p:nvPr/>
        </p:nvSpPr>
        <p:spPr bwMode="ltGray">
          <a:xfrm>
            <a:off x="900113" y="1098550"/>
            <a:ext cx="369887" cy="474663"/>
          </a:xfrm>
          <a:prstGeom prst="rect">
            <a:avLst/>
          </a:prstGeom>
          <a:gradFill rotWithShape="0">
            <a:gsLst>
              <a:gs pos="0">
                <a:schemeClr val="accent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8" name="Rectangle 4">
            <a:extLst>
              <a:ext uri="{FF2B5EF4-FFF2-40B4-BE49-F238E27FC236}">
                <a16:creationId xmlns="" xmlns:a16="http://schemas.microsoft.com/office/drawing/2014/main" id="{24576BBC-D51C-F996-457C-F0061128DA9A}"/>
              </a:ext>
            </a:extLst>
          </p:cNvPr>
          <p:cNvSpPr>
            <a:spLocks noChangeArrowheads="1"/>
          </p:cNvSpPr>
          <p:nvPr/>
        </p:nvSpPr>
        <p:spPr bwMode="ltGray">
          <a:xfrm>
            <a:off x="609600" y="1520825"/>
            <a:ext cx="474663" cy="474663"/>
          </a:xfrm>
          <a:prstGeom prst="rect">
            <a:avLst/>
          </a:prstGeom>
          <a:solidFill>
            <a:schemeClr val="folHlink"/>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9" name="Rectangle 5">
            <a:extLst>
              <a:ext uri="{FF2B5EF4-FFF2-40B4-BE49-F238E27FC236}">
                <a16:creationId xmlns="" xmlns:a16="http://schemas.microsoft.com/office/drawing/2014/main" id="{4B538394-313B-9D9F-469E-A1048F49B93E}"/>
              </a:ext>
            </a:extLst>
          </p:cNvPr>
          <p:cNvSpPr>
            <a:spLocks noChangeArrowheads="1"/>
          </p:cNvSpPr>
          <p:nvPr/>
        </p:nvSpPr>
        <p:spPr bwMode="ltGray">
          <a:xfrm>
            <a:off x="1025525" y="1520825"/>
            <a:ext cx="414338" cy="474663"/>
          </a:xfrm>
          <a:prstGeom prst="rect">
            <a:avLst/>
          </a:prstGeom>
          <a:gradFill rotWithShape="0">
            <a:gsLst>
              <a:gs pos="0">
                <a:schemeClr val="folHlink"/>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0" name="Rectangle 6">
            <a:extLst>
              <a:ext uri="{FF2B5EF4-FFF2-40B4-BE49-F238E27FC236}">
                <a16:creationId xmlns="" xmlns:a16="http://schemas.microsoft.com/office/drawing/2014/main" id="{0A5E6E97-AA7D-6F3B-C9E4-638DFDF7694C}"/>
              </a:ext>
            </a:extLst>
          </p:cNvPr>
          <p:cNvSpPr>
            <a:spLocks noChangeArrowheads="1"/>
          </p:cNvSpPr>
          <p:nvPr/>
        </p:nvSpPr>
        <p:spPr bwMode="ltGray">
          <a:xfrm>
            <a:off x="142875" y="1447800"/>
            <a:ext cx="630238" cy="422275"/>
          </a:xfrm>
          <a:prstGeom prst="rect">
            <a:avLst/>
          </a:prstGeom>
          <a:gradFill rotWithShape="0">
            <a:gsLst>
              <a:gs pos="0">
                <a:schemeClr val="bg1"/>
              </a:gs>
              <a:gs pos="100000">
                <a:schemeClr val="hlink"/>
              </a:gs>
            </a:gsLst>
            <a:lin ang="1890000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1" name="Rectangle 7">
            <a:extLst>
              <a:ext uri="{FF2B5EF4-FFF2-40B4-BE49-F238E27FC236}">
                <a16:creationId xmlns="" xmlns:a16="http://schemas.microsoft.com/office/drawing/2014/main" id="{6A42CEE7-ACF6-D4C3-5A18-2D1012C46BD5}"/>
              </a:ext>
            </a:extLst>
          </p:cNvPr>
          <p:cNvSpPr>
            <a:spLocks noChangeArrowheads="1"/>
          </p:cNvSpPr>
          <p:nvPr/>
        </p:nvSpPr>
        <p:spPr bwMode="gray">
          <a:xfrm>
            <a:off x="857250" y="990600"/>
            <a:ext cx="36513" cy="1052513"/>
          </a:xfrm>
          <a:prstGeom prst="rect">
            <a:avLst/>
          </a:prstGeom>
          <a:solidFill>
            <a:schemeClr val="bg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2" name="Rectangle 8">
            <a:extLst>
              <a:ext uri="{FF2B5EF4-FFF2-40B4-BE49-F238E27FC236}">
                <a16:creationId xmlns="" xmlns:a16="http://schemas.microsoft.com/office/drawing/2014/main" id="{A223A347-9A90-5397-9FBA-B1354D860662}"/>
              </a:ext>
            </a:extLst>
          </p:cNvPr>
          <p:cNvSpPr>
            <a:spLocks noChangeArrowheads="1"/>
          </p:cNvSpPr>
          <p:nvPr/>
        </p:nvSpPr>
        <p:spPr bwMode="gray">
          <a:xfrm>
            <a:off x="498475" y="1781175"/>
            <a:ext cx="9255125" cy="3175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1273" name="Rectangle 9">
            <a:extLst>
              <a:ext uri="{FF2B5EF4-FFF2-40B4-BE49-F238E27FC236}">
                <a16:creationId xmlns="" xmlns:a16="http://schemas.microsoft.com/office/drawing/2014/main" id="{0E597C7B-3BFD-1B88-A8C6-7A7419D7D38E}"/>
              </a:ext>
            </a:extLst>
          </p:cNvPr>
          <p:cNvSpPr>
            <a:spLocks noGrp="1" noChangeArrowheads="1"/>
          </p:cNvSpPr>
          <p:nvPr>
            <p:ph type="title"/>
          </p:nvPr>
        </p:nvSpPr>
        <p:spPr bwMode="auto">
          <a:xfrm>
            <a:off x="1295400" y="617538"/>
            <a:ext cx="87661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1274" name="Rectangle 10">
            <a:extLst>
              <a:ext uri="{FF2B5EF4-FFF2-40B4-BE49-F238E27FC236}">
                <a16:creationId xmlns="" xmlns:a16="http://schemas.microsoft.com/office/drawing/2014/main" id="{DE45E4FB-9FEE-9CD5-FC0C-F60C71C27AF8}"/>
              </a:ext>
            </a:extLst>
          </p:cNvPr>
          <p:cNvSpPr>
            <a:spLocks noGrp="1" noChangeArrowheads="1"/>
          </p:cNvSpPr>
          <p:nvPr>
            <p:ph type="body" idx="1"/>
          </p:nvPr>
        </p:nvSpPr>
        <p:spPr bwMode="auto">
          <a:xfrm>
            <a:off x="1330325" y="2017713"/>
            <a:ext cx="87439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4523" name="Rectangle 11">
            <a:extLst>
              <a:ext uri="{FF2B5EF4-FFF2-40B4-BE49-F238E27FC236}">
                <a16:creationId xmlns="" xmlns:a16="http://schemas.microsoft.com/office/drawing/2014/main" id="{654136E2-1EE4-D5BD-BC77-E63C18671D63}"/>
              </a:ext>
            </a:extLst>
          </p:cNvPr>
          <p:cNvSpPr>
            <a:spLocks noGrp="1" noChangeArrowheads="1"/>
          </p:cNvSpPr>
          <p:nvPr>
            <p:ph type="dt" sz="half" idx="2"/>
          </p:nvPr>
        </p:nvSpPr>
        <p:spPr bwMode="auto">
          <a:xfrm>
            <a:off x="1028700" y="6324600"/>
            <a:ext cx="214312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kumimoji="0" sz="1400">
                <a:solidFill>
                  <a:srgbClr val="FFFFFF"/>
                </a:solidFill>
                <a:latin typeface="Tahoma" panose="020B0604030504040204" pitchFamily="34" charset="0"/>
                <a:ea typeface="+mn-ea"/>
                <a:cs typeface="+mn-cs"/>
              </a:defRPr>
            </a:lvl1pPr>
          </a:lstStyle>
          <a:p>
            <a:pPr>
              <a:defRPr/>
            </a:pPr>
            <a:endParaRPr lang="en-US"/>
          </a:p>
        </p:txBody>
      </p:sp>
      <p:sp>
        <p:nvSpPr>
          <p:cNvPr id="64524" name="Rectangle 12">
            <a:extLst>
              <a:ext uri="{FF2B5EF4-FFF2-40B4-BE49-F238E27FC236}">
                <a16:creationId xmlns="" xmlns:a16="http://schemas.microsoft.com/office/drawing/2014/main" id="{620FCFFB-D491-81E0-E7C8-3961A6BB63B9}"/>
              </a:ext>
            </a:extLst>
          </p:cNvPr>
          <p:cNvSpPr>
            <a:spLocks noGrp="1" noChangeArrowheads="1"/>
          </p:cNvSpPr>
          <p:nvPr>
            <p:ph type="ftr" sz="quarter" idx="3"/>
          </p:nvPr>
        </p:nvSpPr>
        <p:spPr bwMode="auto">
          <a:xfrm>
            <a:off x="3771900" y="6324600"/>
            <a:ext cx="32575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solidFill>
                  <a:srgbClr val="FFFFFF"/>
                </a:solidFill>
                <a:latin typeface="Tahoma" panose="020B0604030504040204" pitchFamily="34" charset="0"/>
                <a:ea typeface="+mn-ea"/>
                <a:cs typeface="+mn-cs"/>
              </a:defRPr>
            </a:lvl1pPr>
          </a:lstStyle>
          <a:p>
            <a:pPr>
              <a:defRPr/>
            </a:pPr>
            <a:endParaRPr lang="en-US"/>
          </a:p>
        </p:txBody>
      </p:sp>
      <p:sp>
        <p:nvSpPr>
          <p:cNvPr id="64525" name="Rectangle 13">
            <a:extLst>
              <a:ext uri="{FF2B5EF4-FFF2-40B4-BE49-F238E27FC236}">
                <a16:creationId xmlns="" xmlns:a16="http://schemas.microsoft.com/office/drawing/2014/main" id="{9970E4F5-DFE6-9D70-F302-044342147EEE}"/>
              </a:ext>
            </a:extLst>
          </p:cNvPr>
          <p:cNvSpPr>
            <a:spLocks noGrp="1" noChangeArrowheads="1"/>
          </p:cNvSpPr>
          <p:nvPr>
            <p:ph type="sldNum" sz="quarter" idx="4"/>
          </p:nvPr>
        </p:nvSpPr>
        <p:spPr bwMode="auto">
          <a:xfrm>
            <a:off x="7629525" y="6324600"/>
            <a:ext cx="214312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a:solidFill>
                  <a:srgbClr val="FFFFFF"/>
                </a:solidFill>
                <a:latin typeface="Tahoma" panose="020B0604030504040204" pitchFamily="34" charset="0"/>
              </a:defRPr>
            </a:lvl1pPr>
          </a:lstStyle>
          <a:p>
            <a:fld id="{538F9F0C-F886-4932-A39D-6270F6BDBD41}" type="slidenum">
              <a:rPr lang="en-US" altLang="en-US"/>
              <a:pPr/>
              <a:t>‹#›</a:t>
            </a:fld>
            <a:endParaRPr lang="en-US" altLang="en-US"/>
          </a:p>
        </p:txBody>
      </p:sp>
    </p:spTree>
  </p:cSld>
  <p:clrMap bg1="dk1" tx1="lt1" bg2="dk2" tx2="lt2" accent1="accent1" accent2="accent2" accent3="accent3" accent4="accent4" accent5="accent5" accent6="accent6" hlink="hlink" folHlink="folHlink"/>
  <p:sldLayoutIdLst>
    <p:sldLayoutId id="2147485549" r:id="rId1"/>
    <p:sldLayoutId id="2147485550" r:id="rId2"/>
    <p:sldLayoutId id="2147485551" r:id="rId3"/>
    <p:sldLayoutId id="2147485552" r:id="rId4"/>
    <p:sldLayoutId id="2147485553" r:id="rId5"/>
    <p:sldLayoutId id="2147485554" r:id="rId6"/>
    <p:sldLayoutId id="2147485555" r:id="rId7"/>
    <p:sldLayoutId id="2147485556" r:id="rId8"/>
    <p:sldLayoutId id="2147485557" r:id="rId9"/>
    <p:sldLayoutId id="2147485558" r:id="rId10"/>
    <p:sldLayoutId id="2147485559" r:id="rId11"/>
    <p:sldLayoutId id="2147485560" r:id="rId12"/>
    <p:sldLayoutId id="2147485561" r:id="rId13"/>
    <p:sldLayoutId id="2147485562" r:id="rId14"/>
    <p:sldLayoutId id="2147485563" r:id="rId15"/>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 xmlns:a16="http://schemas.microsoft.com/office/drawing/2014/main" id="{FCFDD812-BDB8-321A-56C0-04A71AA27DD1}"/>
              </a:ext>
            </a:extLst>
          </p:cNvPr>
          <p:cNvSpPr>
            <a:spLocks noChangeArrowheads="1"/>
          </p:cNvSpPr>
          <p:nvPr/>
        </p:nvSpPr>
        <p:spPr bwMode="ltGray">
          <a:xfrm>
            <a:off x="469900" y="1098550"/>
            <a:ext cx="492125" cy="474663"/>
          </a:xfrm>
          <a:prstGeom prst="rect">
            <a:avLst/>
          </a:prstGeom>
          <a:solidFill>
            <a:schemeClr val="accent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7" name="Rectangle 3">
            <a:extLst>
              <a:ext uri="{FF2B5EF4-FFF2-40B4-BE49-F238E27FC236}">
                <a16:creationId xmlns="" xmlns:a16="http://schemas.microsoft.com/office/drawing/2014/main" id="{2C4A189E-BD61-CBE9-793D-3878D2686203}"/>
              </a:ext>
            </a:extLst>
          </p:cNvPr>
          <p:cNvSpPr>
            <a:spLocks noChangeArrowheads="1"/>
          </p:cNvSpPr>
          <p:nvPr/>
        </p:nvSpPr>
        <p:spPr bwMode="ltGray">
          <a:xfrm>
            <a:off x="900113" y="1098550"/>
            <a:ext cx="369887" cy="474663"/>
          </a:xfrm>
          <a:prstGeom prst="rect">
            <a:avLst/>
          </a:prstGeom>
          <a:gradFill rotWithShape="0">
            <a:gsLst>
              <a:gs pos="0">
                <a:schemeClr val="accent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8" name="Rectangle 4">
            <a:extLst>
              <a:ext uri="{FF2B5EF4-FFF2-40B4-BE49-F238E27FC236}">
                <a16:creationId xmlns="" xmlns:a16="http://schemas.microsoft.com/office/drawing/2014/main" id="{81EFE206-94AD-3B2F-3E06-2378FFC0A4E6}"/>
              </a:ext>
            </a:extLst>
          </p:cNvPr>
          <p:cNvSpPr>
            <a:spLocks noChangeArrowheads="1"/>
          </p:cNvSpPr>
          <p:nvPr/>
        </p:nvSpPr>
        <p:spPr bwMode="ltGray">
          <a:xfrm>
            <a:off x="609600" y="1520825"/>
            <a:ext cx="474663" cy="474663"/>
          </a:xfrm>
          <a:prstGeom prst="rect">
            <a:avLst/>
          </a:prstGeom>
          <a:solidFill>
            <a:schemeClr val="folHlink"/>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29" name="Rectangle 5">
            <a:extLst>
              <a:ext uri="{FF2B5EF4-FFF2-40B4-BE49-F238E27FC236}">
                <a16:creationId xmlns="" xmlns:a16="http://schemas.microsoft.com/office/drawing/2014/main" id="{69BBC3DE-321C-392F-5B84-D5C1608E6BCC}"/>
              </a:ext>
            </a:extLst>
          </p:cNvPr>
          <p:cNvSpPr>
            <a:spLocks noChangeArrowheads="1"/>
          </p:cNvSpPr>
          <p:nvPr/>
        </p:nvSpPr>
        <p:spPr bwMode="ltGray">
          <a:xfrm>
            <a:off x="1025525" y="1520825"/>
            <a:ext cx="414338" cy="474663"/>
          </a:xfrm>
          <a:prstGeom prst="rect">
            <a:avLst/>
          </a:prstGeom>
          <a:gradFill rotWithShape="0">
            <a:gsLst>
              <a:gs pos="0">
                <a:schemeClr val="folHlink"/>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0" name="Rectangle 6">
            <a:extLst>
              <a:ext uri="{FF2B5EF4-FFF2-40B4-BE49-F238E27FC236}">
                <a16:creationId xmlns="" xmlns:a16="http://schemas.microsoft.com/office/drawing/2014/main" id="{DB979301-DE15-FE3D-2C39-164A858650CC}"/>
              </a:ext>
            </a:extLst>
          </p:cNvPr>
          <p:cNvSpPr>
            <a:spLocks noChangeArrowheads="1"/>
          </p:cNvSpPr>
          <p:nvPr/>
        </p:nvSpPr>
        <p:spPr bwMode="ltGray">
          <a:xfrm>
            <a:off x="142875" y="1447800"/>
            <a:ext cx="630238" cy="422275"/>
          </a:xfrm>
          <a:prstGeom prst="rect">
            <a:avLst/>
          </a:prstGeom>
          <a:gradFill rotWithShape="0">
            <a:gsLst>
              <a:gs pos="0">
                <a:schemeClr val="bg1"/>
              </a:gs>
              <a:gs pos="100000">
                <a:schemeClr val="hlink"/>
              </a:gs>
            </a:gsLst>
            <a:lin ang="1890000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1" name="Rectangle 7">
            <a:extLst>
              <a:ext uri="{FF2B5EF4-FFF2-40B4-BE49-F238E27FC236}">
                <a16:creationId xmlns="" xmlns:a16="http://schemas.microsoft.com/office/drawing/2014/main" id="{4B8836F5-7630-EF8D-952F-A63760D8DF16}"/>
              </a:ext>
            </a:extLst>
          </p:cNvPr>
          <p:cNvSpPr>
            <a:spLocks noChangeArrowheads="1"/>
          </p:cNvSpPr>
          <p:nvPr/>
        </p:nvSpPr>
        <p:spPr bwMode="gray">
          <a:xfrm>
            <a:off x="857250" y="990600"/>
            <a:ext cx="36513" cy="1052513"/>
          </a:xfrm>
          <a:prstGeom prst="rect">
            <a:avLst/>
          </a:prstGeom>
          <a:solidFill>
            <a:schemeClr val="bg2"/>
          </a:soli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032" name="Rectangle 8">
            <a:extLst>
              <a:ext uri="{FF2B5EF4-FFF2-40B4-BE49-F238E27FC236}">
                <a16:creationId xmlns="" xmlns:a16="http://schemas.microsoft.com/office/drawing/2014/main" id="{EC7EEAA9-4523-F961-B2C3-13EC5BADD175}"/>
              </a:ext>
            </a:extLst>
          </p:cNvPr>
          <p:cNvSpPr>
            <a:spLocks noChangeArrowheads="1"/>
          </p:cNvSpPr>
          <p:nvPr/>
        </p:nvSpPr>
        <p:spPr bwMode="gray">
          <a:xfrm>
            <a:off x="498475" y="1781175"/>
            <a:ext cx="9255125" cy="3175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a:defRPr/>
            </a:pPr>
            <a:endParaRPr lang="en-US" altLang="en-US">
              <a:solidFill>
                <a:srgbClr val="FFFFFF"/>
              </a:solidFill>
              <a:ea typeface="+mn-ea"/>
              <a:cs typeface="+mn-cs"/>
            </a:endParaRPr>
          </a:p>
        </p:txBody>
      </p:sp>
      <p:sp>
        <p:nvSpPr>
          <p:cNvPr id="12297" name="Rectangle 9">
            <a:extLst>
              <a:ext uri="{FF2B5EF4-FFF2-40B4-BE49-F238E27FC236}">
                <a16:creationId xmlns="" xmlns:a16="http://schemas.microsoft.com/office/drawing/2014/main" id="{CA6E09B0-F4BF-29B3-89AB-744CE8FE07C1}"/>
              </a:ext>
            </a:extLst>
          </p:cNvPr>
          <p:cNvSpPr>
            <a:spLocks noGrp="1" noChangeArrowheads="1"/>
          </p:cNvSpPr>
          <p:nvPr>
            <p:ph type="title"/>
          </p:nvPr>
        </p:nvSpPr>
        <p:spPr bwMode="auto">
          <a:xfrm>
            <a:off x="1295400" y="617538"/>
            <a:ext cx="87661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2298" name="Rectangle 10">
            <a:extLst>
              <a:ext uri="{FF2B5EF4-FFF2-40B4-BE49-F238E27FC236}">
                <a16:creationId xmlns="" xmlns:a16="http://schemas.microsoft.com/office/drawing/2014/main" id="{5BFA0720-294B-D48A-E4CD-83E0BBEEEEEA}"/>
              </a:ext>
            </a:extLst>
          </p:cNvPr>
          <p:cNvSpPr>
            <a:spLocks noGrp="1" noChangeArrowheads="1"/>
          </p:cNvSpPr>
          <p:nvPr>
            <p:ph type="body" idx="1"/>
          </p:nvPr>
        </p:nvSpPr>
        <p:spPr bwMode="auto">
          <a:xfrm>
            <a:off x="1330325" y="2017713"/>
            <a:ext cx="87439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4523" name="Rectangle 11">
            <a:extLst>
              <a:ext uri="{FF2B5EF4-FFF2-40B4-BE49-F238E27FC236}">
                <a16:creationId xmlns="" xmlns:a16="http://schemas.microsoft.com/office/drawing/2014/main" id="{0BE1052F-8E48-F4A3-8194-1746CEC342C9}"/>
              </a:ext>
            </a:extLst>
          </p:cNvPr>
          <p:cNvSpPr>
            <a:spLocks noGrp="1" noChangeArrowheads="1"/>
          </p:cNvSpPr>
          <p:nvPr>
            <p:ph type="dt" sz="half" idx="2"/>
          </p:nvPr>
        </p:nvSpPr>
        <p:spPr bwMode="auto">
          <a:xfrm>
            <a:off x="1028700" y="6324600"/>
            <a:ext cx="214312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kumimoji="0" sz="1400">
                <a:solidFill>
                  <a:srgbClr val="FFFFFF"/>
                </a:solidFill>
                <a:latin typeface="Tahoma" panose="020B0604030504040204" pitchFamily="34" charset="0"/>
                <a:ea typeface="+mn-ea"/>
                <a:cs typeface="+mn-cs"/>
              </a:defRPr>
            </a:lvl1pPr>
          </a:lstStyle>
          <a:p>
            <a:pPr>
              <a:defRPr/>
            </a:pPr>
            <a:endParaRPr lang="en-US"/>
          </a:p>
        </p:txBody>
      </p:sp>
      <p:sp>
        <p:nvSpPr>
          <p:cNvPr id="64524" name="Rectangle 12">
            <a:extLst>
              <a:ext uri="{FF2B5EF4-FFF2-40B4-BE49-F238E27FC236}">
                <a16:creationId xmlns="" xmlns:a16="http://schemas.microsoft.com/office/drawing/2014/main" id="{5ACEA361-1559-092A-50EA-80C26B9F9933}"/>
              </a:ext>
            </a:extLst>
          </p:cNvPr>
          <p:cNvSpPr>
            <a:spLocks noGrp="1" noChangeArrowheads="1"/>
          </p:cNvSpPr>
          <p:nvPr>
            <p:ph type="ftr" sz="quarter" idx="3"/>
          </p:nvPr>
        </p:nvSpPr>
        <p:spPr bwMode="auto">
          <a:xfrm>
            <a:off x="3771900" y="6324600"/>
            <a:ext cx="32575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kumimoji="0" sz="1400">
                <a:solidFill>
                  <a:srgbClr val="FFFFFF"/>
                </a:solidFill>
                <a:latin typeface="Tahoma" panose="020B0604030504040204" pitchFamily="34" charset="0"/>
                <a:ea typeface="+mn-ea"/>
                <a:cs typeface="+mn-cs"/>
              </a:defRPr>
            </a:lvl1pPr>
          </a:lstStyle>
          <a:p>
            <a:pPr>
              <a:defRPr/>
            </a:pPr>
            <a:endParaRPr lang="en-US"/>
          </a:p>
        </p:txBody>
      </p:sp>
      <p:sp>
        <p:nvSpPr>
          <p:cNvPr id="64525" name="Rectangle 13">
            <a:extLst>
              <a:ext uri="{FF2B5EF4-FFF2-40B4-BE49-F238E27FC236}">
                <a16:creationId xmlns="" xmlns:a16="http://schemas.microsoft.com/office/drawing/2014/main" id="{E34ED9FD-27C5-79C6-1F20-65012F2621DD}"/>
              </a:ext>
            </a:extLst>
          </p:cNvPr>
          <p:cNvSpPr>
            <a:spLocks noGrp="1" noChangeArrowheads="1"/>
          </p:cNvSpPr>
          <p:nvPr>
            <p:ph type="sldNum" sz="quarter" idx="4"/>
          </p:nvPr>
        </p:nvSpPr>
        <p:spPr bwMode="auto">
          <a:xfrm>
            <a:off x="7629525" y="6324600"/>
            <a:ext cx="214312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400">
                <a:solidFill>
                  <a:srgbClr val="FFFFFF"/>
                </a:solidFill>
                <a:latin typeface="Tahoma" panose="020B0604030504040204" pitchFamily="34" charset="0"/>
              </a:defRPr>
            </a:lvl1pPr>
          </a:lstStyle>
          <a:p>
            <a:fld id="{1DA5FB89-13B3-4261-80B0-8F723481E23E}" type="slidenum">
              <a:rPr lang="en-US" altLang="en-US"/>
              <a:pPr/>
              <a:t>‹#›</a:t>
            </a:fld>
            <a:endParaRPr lang="en-US" altLang="en-US"/>
          </a:p>
        </p:txBody>
      </p:sp>
    </p:spTree>
  </p:cSld>
  <p:clrMap bg1="dk1" tx1="lt1" bg2="dk2" tx2="lt2" accent1="accent1" accent2="accent2" accent3="accent3" accent4="accent4" accent5="accent5" accent6="accent6" hlink="hlink" folHlink="folHlink"/>
  <p:sldLayoutIdLst>
    <p:sldLayoutId id="2147485564" r:id="rId1"/>
    <p:sldLayoutId id="2147485565" r:id="rId2"/>
    <p:sldLayoutId id="2147485566" r:id="rId3"/>
    <p:sldLayoutId id="2147485567" r:id="rId4"/>
    <p:sldLayoutId id="2147485568" r:id="rId5"/>
    <p:sldLayoutId id="2147485569" r:id="rId6"/>
    <p:sldLayoutId id="2147485570" r:id="rId7"/>
    <p:sldLayoutId id="2147485571" r:id="rId8"/>
    <p:sldLayoutId id="2147485572" r:id="rId9"/>
    <p:sldLayoutId id="2147485573" r:id="rId10"/>
    <p:sldLayoutId id="2147485574" r:id="rId11"/>
    <p:sldLayoutId id="2147485575" r:id="rId12"/>
    <p:sldLayoutId id="2147485576" r:id="rId13"/>
    <p:sldLayoutId id="2147485577" r:id="rId14"/>
    <p:sldLayoutId id="2147485578" r:id="rId15"/>
    <p:sldLayoutId id="2147485579" r:id="rId16"/>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7.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5.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gif"/><Relationship Id="rId1" Type="http://schemas.openxmlformats.org/officeDocument/2006/relationships/slideLayout" Target="../slideLayouts/slideLayout35.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36.xml"/><Relationship Id="rId6" Type="http://schemas.openxmlformats.org/officeDocument/2006/relationships/image" Target="%0bslide9a.jpg%20%20%20%20%20%20%20%20%20%20%20%20%20%20%20%20%20%20%20%20%20%20%20%20%20%20%20%20%20%20%20%20%20%20%20%20%20%20%20%20%20%20%20%20%20%20%20%20%20%20%20%2000000EFF%0dWorking%20files%20%20%20%20%20%20%20%20%20%20%20%20%20%20%20%20%20%20B51F426E:" TargetMode="External"/><Relationship Id="rId5" Type="http://schemas.openxmlformats.org/officeDocument/2006/relationships/image" Target="../media/image15.jpeg"/><Relationship Id="rId4" Type="http://schemas.openxmlformats.org/officeDocument/2006/relationships/image" Target="%0bslide9b.jpg%20%20%20%20%20%20%20%20%20%20%20%20%20%20%20%20%20%20%20%20%20%20%20%20%20%20%20%20%20%20%20%20%20%20%20%20%20%20%20%20%20%20%20%20%20%20%20%20%20%20%20%2000000EFF%0dWorking%20files%20%20%20%20%20%20%20%20%20%20%20%20%20%20%20%20%20%20B51F426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3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37.xml"/><Relationship Id="rId4" Type="http://schemas.openxmlformats.org/officeDocument/2006/relationships/image" Target="../media/image32.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3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2.xml"/><Relationship Id="rId1" Type="http://schemas.openxmlformats.org/officeDocument/2006/relationships/vmlDrawing" Target="../drawings/vmlDrawing1.vml"/><Relationship Id="rId5" Type="http://schemas.openxmlformats.org/officeDocument/2006/relationships/image" Target="../media/image35.png"/><Relationship Id="rId4" Type="http://schemas.openxmlformats.org/officeDocument/2006/relationships/image" Target="../media/image3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1.xml"/><Relationship Id="rId1" Type="http://schemas.openxmlformats.org/officeDocument/2006/relationships/vmlDrawing" Target="../drawings/vmlDrawing2.vml"/><Relationship Id="rId6" Type="http://schemas.openxmlformats.org/officeDocument/2006/relationships/image" Target="../media/image39.png"/><Relationship Id="rId5" Type="http://schemas.openxmlformats.org/officeDocument/2006/relationships/oleObject" Target="../embeddings/oleObject3.bin"/><Relationship Id="rId4" Type="http://schemas.openxmlformats.org/officeDocument/2006/relationships/image" Target="../media/image38.png"/></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1.xml"/><Relationship Id="rId1" Type="http://schemas.openxmlformats.org/officeDocument/2006/relationships/vmlDrawing" Target="../drawings/vmlDrawing3.vml"/><Relationship Id="rId4" Type="http://schemas.openxmlformats.org/officeDocument/2006/relationships/image" Target="../media/image40.e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1.xml"/><Relationship Id="rId1" Type="http://schemas.openxmlformats.org/officeDocument/2006/relationships/vmlDrawing" Target="../drawings/vmlDrawing4.vml"/><Relationship Id="rId6" Type="http://schemas.openxmlformats.org/officeDocument/2006/relationships/image" Target="../media/image42.png"/><Relationship Id="rId5" Type="http://schemas.openxmlformats.org/officeDocument/2006/relationships/oleObject" Target="../embeddings/oleObject6.bin"/><Relationship Id="rId4" Type="http://schemas.openxmlformats.org/officeDocument/2006/relationships/image" Target="../media/image41.png"/></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31.xml"/><Relationship Id="rId1" Type="http://schemas.openxmlformats.org/officeDocument/2006/relationships/vmlDrawing" Target="../drawings/vmlDrawing5.vml"/><Relationship Id="rId6" Type="http://schemas.openxmlformats.org/officeDocument/2006/relationships/image" Target="../media/image43.png"/><Relationship Id="rId5" Type="http://schemas.openxmlformats.org/officeDocument/2006/relationships/oleObject" Target="../embeddings/oleObject8.bin"/><Relationship Id="rId4" Type="http://schemas.openxmlformats.org/officeDocument/2006/relationships/image" Target="../media/image41.png"/></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31.xml"/><Relationship Id="rId1" Type="http://schemas.openxmlformats.org/officeDocument/2006/relationships/vmlDrawing" Target="../drawings/vmlDrawing6.vml"/><Relationship Id="rId6" Type="http://schemas.openxmlformats.org/officeDocument/2006/relationships/image" Target="../media/image44.png"/><Relationship Id="rId5" Type="http://schemas.openxmlformats.org/officeDocument/2006/relationships/oleObject" Target="../embeddings/oleObject10.bin"/><Relationship Id="rId4" Type="http://schemas.openxmlformats.org/officeDocument/2006/relationships/image" Target="../media/image41.png"/></Relationships>
</file>

<file path=ppt/slides/_rels/slide6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7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2.xml"/></Relationships>
</file>

<file path=ppt/slides/_rels/slide7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6.xml"/><Relationship Id="rId1" Type="http://schemas.openxmlformats.org/officeDocument/2006/relationships/slideLayout" Target="../slideLayouts/slideLayout44.xml"/></Relationships>
</file>

<file path=ppt/slides/_rels/slide7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51.png"/><Relationship Id="rId2" Type="http://schemas.openxmlformats.org/officeDocument/2006/relationships/slideLayout" Target="../slideLayouts/slideLayout32.xml"/><Relationship Id="rId1" Type="http://schemas.openxmlformats.org/officeDocument/2006/relationships/vmlDrawing" Target="../drawings/vmlDrawing7.vml"/><Relationship Id="rId6" Type="http://schemas.openxmlformats.org/officeDocument/2006/relationships/oleObject" Target="../embeddings/oleObject12.bin"/><Relationship Id="rId5" Type="http://schemas.openxmlformats.org/officeDocument/2006/relationships/image" Target="../media/image50.png"/><Relationship Id="rId4" Type="http://schemas.openxmlformats.org/officeDocument/2006/relationships/oleObject" Target="../embeddings/oleObject11.bin"/></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4.xml"/></Relationships>
</file>

<file path=ppt/slides/_rels/slide8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4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B8C0FC-F755-102C-4590-740F5891EAE6}"/>
              </a:ext>
            </a:extLst>
          </p:cNvPr>
          <p:cNvSpPr>
            <a:spLocks noGrp="1"/>
          </p:cNvSpPr>
          <p:nvPr>
            <p:ph type="title"/>
          </p:nvPr>
        </p:nvSpPr>
        <p:spPr>
          <a:xfrm>
            <a:off x="812800" y="4406900"/>
            <a:ext cx="8743950" cy="1022350"/>
          </a:xfrm>
        </p:spPr>
        <p:txBody>
          <a:bodyPr/>
          <a:lstStyle/>
          <a:p>
            <a:pPr algn="ctr">
              <a:defRPr/>
            </a:pPr>
            <a:r>
              <a:rPr lang="en" sz="2400" dirty="0" smtClean="0">
                <a:latin typeface="Arial" pitchFamily="34" charset="0"/>
                <a:cs typeface="Arial" pitchFamily="34" charset="0"/>
              </a:rPr>
              <a:t>INTERSTI</a:t>
            </a:r>
            <a:r>
              <a:rPr lang="sr-Latn-RS" sz="2400" dirty="0" smtClean="0">
                <a:latin typeface="Arial" pitchFamily="34" charset="0"/>
                <a:cs typeface="Arial" pitchFamily="34" charset="0"/>
              </a:rPr>
              <a:t>TIAL LUNG</a:t>
            </a:r>
            <a:r>
              <a:rPr lang="en" sz="2400" dirty="0" smtClean="0">
                <a:latin typeface="Arial" pitchFamily="34" charset="0"/>
                <a:cs typeface="Arial" pitchFamily="34" charset="0"/>
              </a:rPr>
              <a:t> DISEASES</a:t>
            </a:r>
            <a:endParaRPr lang="sr-Latn-CS" sz="2400" dirty="0">
              <a:latin typeface="Arial" pitchFamily="34" charset="0"/>
              <a:cs typeface="Arial" pitchFamily="34" charset="0"/>
            </a:endParaRPr>
          </a:p>
        </p:txBody>
      </p:sp>
      <p:sp>
        <p:nvSpPr>
          <p:cNvPr id="66563" name="Text Placeholder 2">
            <a:extLst>
              <a:ext uri="{FF2B5EF4-FFF2-40B4-BE49-F238E27FC236}">
                <a16:creationId xmlns="" xmlns:a16="http://schemas.microsoft.com/office/drawing/2014/main" id="{B4D39D12-A067-63A5-F38D-6AC7B7F89912}"/>
              </a:ext>
            </a:extLst>
          </p:cNvPr>
          <p:cNvSpPr>
            <a:spLocks noGrp="1"/>
          </p:cNvSpPr>
          <p:nvPr>
            <p:ph type="body" idx="1"/>
          </p:nvPr>
        </p:nvSpPr>
        <p:spPr>
          <a:xfrm>
            <a:off x="1333500" y="1285875"/>
            <a:ext cx="8850560" cy="2514600"/>
          </a:xfrm>
        </p:spPr>
        <p:txBody>
          <a:bodyPr/>
          <a:lstStyle/>
          <a:p>
            <a:r>
              <a:rPr lang="en" altLang="en-US" sz="2400" b="1" dirty="0">
                <a:latin typeface="Arial" panose="020B0604020202020204" pitchFamily="34" charset="0"/>
                <a:cs typeface="Arial" panose="020B0604020202020204" pitchFamily="34" charset="0"/>
              </a:rPr>
              <a:t>INTEGRATED ACADEMIC </a:t>
            </a:r>
            <a:r>
              <a:rPr lang="en" altLang="en-US" sz="2400" b="1" dirty="0" smtClean="0">
                <a:latin typeface="Arial" panose="020B0604020202020204" pitchFamily="34" charset="0"/>
                <a:cs typeface="Arial" panose="020B0604020202020204" pitchFamily="34" charset="0"/>
              </a:rPr>
              <a:t>STUDIES</a:t>
            </a:r>
            <a:r>
              <a:rPr lang="sr-Latn-RS" altLang="en-US" sz="2400" b="1" dirty="0" smtClean="0">
                <a:latin typeface="Arial" panose="020B0604020202020204" pitchFamily="34" charset="0"/>
                <a:cs typeface="Arial" panose="020B0604020202020204" pitchFamily="34" charset="0"/>
              </a:rPr>
              <a:t> OF </a:t>
            </a:r>
            <a:r>
              <a:rPr lang="en" altLang="en-US" sz="2400" b="1" dirty="0" smtClean="0">
                <a:latin typeface="Arial" panose="020B0604020202020204" pitchFamily="34" charset="0"/>
                <a:cs typeface="Arial" panose="020B0604020202020204" pitchFamily="34" charset="0"/>
              </a:rPr>
              <a:t>MEDICINE</a:t>
            </a:r>
            <a:endParaRPr lang="en" altLang="en-US" sz="2400" b="1" dirty="0">
              <a:latin typeface="Arial" panose="020B0604020202020204" pitchFamily="34" charset="0"/>
              <a:cs typeface="Arial" panose="020B0604020202020204" pitchFamily="34" charset="0"/>
            </a:endParaRPr>
          </a:p>
          <a:p>
            <a:r>
              <a:rPr lang="en" altLang="en-US" sz="2400" b="1" dirty="0">
                <a:latin typeface="Arial" panose="020B0604020202020204" pitchFamily="34" charset="0"/>
                <a:cs typeface="Arial" panose="020B0604020202020204" pitchFamily="34" charset="0"/>
              </a:rPr>
              <a:t>INTERNAL </a:t>
            </a:r>
            <a:r>
              <a:rPr lang="en" altLang="en-US" sz="2400" b="1" dirty="0" smtClean="0">
                <a:latin typeface="Arial" panose="020B0604020202020204" pitchFamily="34" charset="0"/>
                <a:cs typeface="Arial" panose="020B0604020202020204" pitchFamily="34" charset="0"/>
              </a:rPr>
              <a:t>MEDICINE</a:t>
            </a:r>
            <a:endParaRPr lang="en" altLang="en-US" sz="2400" b="1" dirty="0">
              <a:latin typeface="Arial" panose="020B0604020202020204" pitchFamily="34" charset="0"/>
              <a:cs typeface="Arial" panose="020B0604020202020204" pitchFamily="34" charset="0"/>
            </a:endParaRPr>
          </a:p>
          <a:p>
            <a:r>
              <a:rPr lang="en" altLang="en-US" sz="2800" b="1" dirty="0">
                <a:latin typeface="Arial" panose="020B0604020202020204" pitchFamily="34" charset="0"/>
                <a:cs typeface="Arial" panose="020B0604020202020204" pitchFamily="34" charset="0"/>
              </a:rPr>
              <a:t>                         </a:t>
            </a:r>
            <a:endParaRPr lang="en" altLang="en-US" sz="1800" b="1" dirty="0">
              <a:latin typeface="Arial" panose="020B0604020202020204" pitchFamily="34" charset="0"/>
              <a:cs typeface="Arial" panose="020B0604020202020204" pitchFamily="34" charset="0"/>
            </a:endParaRPr>
          </a:p>
          <a:p>
            <a:r>
              <a:rPr lang="en" altLang="en-US" sz="1800" b="1" dirty="0">
                <a:latin typeface="Arial" panose="020B0604020202020204" pitchFamily="34" charset="0"/>
                <a:cs typeface="Arial" panose="020B0604020202020204" pitchFamily="34" charset="0"/>
              </a:rPr>
              <a:t>          </a:t>
            </a:r>
            <a:r>
              <a:rPr lang="en" altLang="en-US" sz="2800" b="1" dirty="0">
                <a:latin typeface="Arial" panose="020B0604020202020204" pitchFamily="34" charset="0"/>
                <a:cs typeface="Arial" panose="020B0604020202020204" pitchFamily="34" charset="0"/>
              </a:rPr>
              <a:t> </a:t>
            </a:r>
            <a:endParaRPr lang="sr-Latn-CS" altLang="en-US" sz="2800" b="1" dirty="0">
              <a:latin typeface="Arial" panose="020B0604020202020204" pitchFamily="34" charset="0"/>
              <a:cs typeface="Arial" panose="020B0604020202020204" pitchFamily="34" charset="0"/>
            </a:endParaRPr>
          </a:p>
        </p:txBody>
      </p:sp>
      <p:sp>
        <p:nvSpPr>
          <p:cNvPr id="4100" name="Rectangle 3">
            <a:extLst>
              <a:ext uri="{FF2B5EF4-FFF2-40B4-BE49-F238E27FC236}">
                <a16:creationId xmlns="" xmlns:a16="http://schemas.microsoft.com/office/drawing/2014/main" id="{FE98D412-A814-0EF5-AA27-44600C7835E2}"/>
              </a:ext>
            </a:extLst>
          </p:cNvPr>
          <p:cNvSpPr>
            <a:spLocks noChangeArrowheads="1"/>
          </p:cNvSpPr>
          <p:nvPr/>
        </p:nvSpPr>
        <p:spPr bwMode="auto">
          <a:xfrm>
            <a:off x="2933700" y="5244306"/>
            <a:ext cx="4572000" cy="646331"/>
          </a:xfrm>
          <a:prstGeom prst="rect">
            <a:avLst/>
          </a:prstGeom>
          <a:no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defRPr/>
            </a:pPr>
            <a:r>
              <a:rPr kumimoji="0" lang="sr-Latn-RS" altLang="en-US" sz="1800" b="1" dirty="0" smtClean="0">
                <a:solidFill>
                  <a:srgbClr val="FFFFFF"/>
                </a:solidFill>
                <a:latin typeface="Arial" panose="020B0604020202020204" pitchFamily="34" charset="0"/>
                <a:ea typeface="+mn-ea"/>
              </a:rPr>
              <a:t>Assist. Prof. Ljiljana Novković</a:t>
            </a:r>
          </a:p>
          <a:p>
            <a:pPr algn="ctr">
              <a:spcBef>
                <a:spcPct val="0"/>
              </a:spcBef>
              <a:buClrTx/>
              <a:buSzTx/>
              <a:buFontTx/>
              <a:buNone/>
              <a:defRPr/>
            </a:pPr>
            <a:r>
              <a:rPr kumimoji="0" lang="sr-Latn-RS" altLang="en-US" sz="1800" b="1" dirty="0" smtClean="0">
                <a:solidFill>
                  <a:srgbClr val="FFFFFF"/>
                </a:solidFill>
                <a:latin typeface="Arial" panose="020B0604020202020204" pitchFamily="34" charset="0"/>
                <a:ea typeface="+mn-ea"/>
              </a:rPr>
              <a:t>Assist. Prof. Vojislav Ćupurdija</a:t>
            </a:r>
            <a:r>
              <a:rPr kumimoji="0" lang="en" altLang="en-US" sz="1800" b="1" dirty="0" smtClean="0">
                <a:solidFill>
                  <a:srgbClr val="FFFFFF"/>
                </a:solidFill>
                <a:latin typeface="Arial" panose="020B0604020202020204" pitchFamily="34" charset="0"/>
                <a:ea typeface="+mn-ea"/>
              </a:rPr>
              <a:t> </a:t>
            </a:r>
            <a:endParaRPr kumimoji="0" lang="sr-Latn-CS" altLang="en-US" sz="1800" dirty="0">
              <a:solidFill>
                <a:srgbClr val="FFFFFF"/>
              </a:solidFill>
              <a:ea typeface="+mn-ea"/>
              <a:cs typeface="+mn-cs"/>
            </a:endParaRPr>
          </a:p>
        </p:txBody>
      </p:sp>
      <p:pic>
        <p:nvPicPr>
          <p:cNvPr id="5" name="Picture 2">
            <a:extLst>
              <a:ext uri="{FF2B5EF4-FFF2-40B4-BE49-F238E27FC236}">
                <a16:creationId xmlns="" xmlns:a16="http://schemas.microsoft.com/office/drawing/2014/main" id="{97799596-1606-1CC1-0DB4-4F794B626CB0}"/>
              </a:ext>
            </a:extLst>
          </p:cNvPr>
          <p:cNvPicPr>
            <a:picLocks noChangeAspect="1" noChangeArrowheads="1"/>
          </p:cNvPicPr>
          <p:nvPr/>
        </p:nvPicPr>
        <p:blipFill>
          <a:blip r:embed="rId3"/>
          <a:srcRect/>
          <a:stretch>
            <a:fillRect/>
          </a:stretch>
        </p:blipFill>
        <p:spPr bwMode="auto">
          <a:xfrm>
            <a:off x="3238500" y="228600"/>
            <a:ext cx="3857625" cy="84772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8434" name="Title 1">
            <a:extLst>
              <a:ext uri="{FF2B5EF4-FFF2-40B4-BE49-F238E27FC236}">
                <a16:creationId xmlns="" xmlns:a16="http://schemas.microsoft.com/office/drawing/2014/main" id="{0D93DC8A-FFCC-0308-DEB7-AA560351516F}"/>
              </a:ext>
            </a:extLst>
          </p:cNvPr>
          <p:cNvSpPr>
            <a:spLocks noGrp="1"/>
          </p:cNvSpPr>
          <p:nvPr>
            <p:ph type="title"/>
          </p:nvPr>
        </p:nvSpPr>
        <p:spPr>
          <a:xfrm>
            <a:off x="1609725" y="762000"/>
            <a:ext cx="8105775" cy="830263"/>
          </a:xfrm>
        </p:spPr>
        <p:txBody>
          <a:bodyPr/>
          <a:lstStyle/>
          <a:p>
            <a:pPr>
              <a:defRPr/>
            </a:pPr>
            <a:r>
              <a:rPr lang="en" sz="3600" b="1" i="1" dirty="0">
                <a:solidFill>
                  <a:srgbClr val="FF0000"/>
                </a:solidFill>
                <a:effectLst>
                  <a:outerShdw blurRad="38100" dist="38100" dir="2700000" algn="tl">
                    <a:srgbClr val="000000">
                      <a:alpha val="43137"/>
                    </a:srgbClr>
                  </a:outerShdw>
                </a:effectLst>
                <a:latin typeface="Comic Sans MS" pitchFamily="66" charset="0"/>
              </a:rPr>
              <a:t> </a:t>
            </a:r>
            <a:r>
              <a:rPr lang="sr-Cyrl-RS" sz="3600" b="1" i="1" dirty="0">
                <a:solidFill>
                  <a:srgbClr val="FF0000"/>
                </a:solidFill>
                <a:effectLst>
                  <a:outerShdw blurRad="38100" dist="38100" dir="2700000" algn="tl">
                    <a:srgbClr val="000000">
                      <a:alpha val="43137"/>
                    </a:srgbClr>
                  </a:outerShdw>
                </a:effectLst>
                <a:latin typeface="Comic Sans MS" pitchFamily="66" charset="0"/>
              </a:rPr>
              <a:t/>
            </a:r>
            <a:br>
              <a:rPr lang="sr-Cyrl-RS" sz="3600" b="1" i="1" dirty="0">
                <a:solidFill>
                  <a:srgbClr val="FF0000"/>
                </a:solidFill>
                <a:effectLst>
                  <a:outerShdw blurRad="38100" dist="38100" dir="2700000" algn="tl">
                    <a:srgbClr val="000000">
                      <a:alpha val="43137"/>
                    </a:srgbClr>
                  </a:outerShdw>
                </a:effectLst>
                <a:latin typeface="Comic Sans MS" pitchFamily="66" charset="0"/>
              </a:rPr>
            </a:br>
            <a:r>
              <a:rPr lang="sr-Cyrl-RS" sz="3600" b="1" i="1" dirty="0">
                <a:solidFill>
                  <a:srgbClr val="FF0000"/>
                </a:solidFill>
                <a:effectLst>
                  <a:outerShdw blurRad="38100" dist="38100" dir="2700000" algn="tl">
                    <a:srgbClr val="000000">
                      <a:alpha val="43137"/>
                    </a:srgbClr>
                  </a:outerShdw>
                </a:effectLst>
                <a:latin typeface="Comic Sans MS" pitchFamily="66" charset="0"/>
              </a:rPr>
              <a:t/>
            </a:r>
            <a:br>
              <a:rPr lang="sr-Cyrl-RS" sz="3600" b="1" i="1" dirty="0">
                <a:solidFill>
                  <a:srgbClr val="FF0000"/>
                </a:solidFill>
                <a:effectLst>
                  <a:outerShdw blurRad="38100" dist="38100" dir="2700000" algn="tl">
                    <a:srgbClr val="000000">
                      <a:alpha val="43137"/>
                    </a:srgbClr>
                  </a:outerShdw>
                </a:effectLst>
                <a:latin typeface="Comic Sans MS" pitchFamily="66" charset="0"/>
              </a:rPr>
            </a:br>
            <a:r>
              <a:rPr lang="en" sz="3600" dirty="0">
                <a:latin typeface="Calibri" pitchFamily="34" charset="0"/>
                <a:cs typeface="Calibri" pitchFamily="34" charset="0"/>
              </a:rPr>
              <a:t>CAUSES </a:t>
            </a:r>
            <a:r>
              <a:rPr lang="sr-Latn-RS" sz="3600" dirty="0" smtClean="0">
                <a:latin typeface="Calibri" pitchFamily="34" charset="0"/>
                <a:cs typeface="Calibri" pitchFamily="34" charset="0"/>
              </a:rPr>
              <a:t>of </a:t>
            </a:r>
            <a:r>
              <a:rPr lang="en" sz="3600" dirty="0" smtClean="0">
                <a:solidFill>
                  <a:schemeClr val="tx1"/>
                </a:solidFill>
                <a:effectLst>
                  <a:outerShdw blurRad="38100" dist="38100" dir="2700000" algn="tl">
                    <a:srgbClr val="000000">
                      <a:alpha val="43137"/>
                    </a:srgbClr>
                  </a:outerShdw>
                </a:effectLst>
                <a:latin typeface="Calibri" panose="020F0502020204030204" pitchFamily="34" charset="0"/>
              </a:rPr>
              <a:t>interstitial </a:t>
            </a:r>
            <a:r>
              <a:rPr lang="en" sz="3600" dirty="0">
                <a:solidFill>
                  <a:schemeClr val="tx1"/>
                </a:solidFill>
                <a:effectLst>
                  <a:outerShdw blurRad="38100" dist="38100" dir="2700000" algn="tl">
                    <a:srgbClr val="000000">
                      <a:alpha val="43137"/>
                    </a:srgbClr>
                  </a:outerShdw>
                </a:effectLst>
                <a:latin typeface="Calibri" panose="020F0502020204030204" pitchFamily="34" charset="0"/>
              </a:rPr>
              <a:t>lung diseases</a:t>
            </a:r>
            <a:endParaRPr lang="sr-Latn-CS" sz="3600" dirty="0">
              <a:solidFill>
                <a:schemeClr val="tx1"/>
              </a:solidFill>
              <a:effectLst>
                <a:outerShdw blurRad="38100" dist="38100" dir="2700000" algn="tl">
                  <a:srgbClr val="000000">
                    <a:alpha val="43137"/>
                  </a:srgbClr>
                </a:outerShdw>
              </a:effectLst>
              <a:latin typeface="Calibri" panose="020F0502020204030204" pitchFamily="34" charset="0"/>
            </a:endParaRPr>
          </a:p>
        </p:txBody>
      </p:sp>
      <p:sp>
        <p:nvSpPr>
          <p:cNvPr id="75779" name="Content Placeholder 2">
            <a:extLst>
              <a:ext uri="{FF2B5EF4-FFF2-40B4-BE49-F238E27FC236}">
                <a16:creationId xmlns="" xmlns:a16="http://schemas.microsoft.com/office/drawing/2014/main" id="{6CA0B802-6776-3FC0-A8E3-0E637C2F8B06}"/>
              </a:ext>
            </a:extLst>
          </p:cNvPr>
          <p:cNvSpPr>
            <a:spLocks noGrp="1"/>
          </p:cNvSpPr>
          <p:nvPr>
            <p:ph idx="1"/>
          </p:nvPr>
        </p:nvSpPr>
        <p:spPr>
          <a:xfrm>
            <a:off x="1104900" y="2017713"/>
            <a:ext cx="8421688" cy="4114800"/>
          </a:xfrm>
        </p:spPr>
        <p:txBody>
          <a:bodyPr/>
          <a:lstStyle/>
          <a:p>
            <a:pPr>
              <a:spcBef>
                <a:spcPct val="0"/>
              </a:spcBef>
              <a:buFont typeface="Wingdings" panose="05000000000000000000" pitchFamily="2" charset="2"/>
              <a:buBlip>
                <a:blip r:embed="rId3"/>
              </a:buBlip>
            </a:pPr>
            <a:endParaRPr lang="en-US" altLang="en-US" sz="2400" dirty="0">
              <a:latin typeface="Calibri" panose="020F0502020204030204" pitchFamily="34" charset="0"/>
              <a:cs typeface="Calibri" panose="020F0502020204030204" pitchFamily="34" charset="0"/>
            </a:endParaRPr>
          </a:p>
          <a:p>
            <a:pPr>
              <a:spcBef>
                <a:spcPct val="0"/>
              </a:spcBef>
              <a:buFont typeface="Wingdings" panose="05000000000000000000" pitchFamily="2" charset="2"/>
              <a:buBlip>
                <a:blip r:embed="rId3"/>
              </a:buBlip>
            </a:pPr>
            <a:endParaRPr lang="en-US" altLang="en-US" sz="2400" dirty="0">
              <a:latin typeface="Calibri" panose="020F0502020204030204" pitchFamily="34" charset="0"/>
              <a:cs typeface="Calibri" panose="020F0502020204030204" pitchFamily="34" charset="0"/>
            </a:endParaRPr>
          </a:p>
          <a:p>
            <a:pPr>
              <a:spcBef>
                <a:spcPct val="0"/>
              </a:spcBef>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known causative agents</a:t>
            </a:r>
          </a:p>
          <a:p>
            <a:pPr>
              <a:spcBef>
                <a:spcPct val="0"/>
              </a:spcBef>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idiopathic</a:t>
            </a:r>
          </a:p>
          <a:p>
            <a:pPr>
              <a:spcBef>
                <a:spcPct val="0"/>
              </a:spcBef>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granulomatous</a:t>
            </a:r>
          </a:p>
          <a:p>
            <a:pPr>
              <a:spcBef>
                <a:spcPct val="0"/>
              </a:spcBef>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rare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6F9504D-5D6B-FD56-A411-96176C0CE44B}"/>
              </a:ext>
            </a:extLst>
          </p:cNvPr>
          <p:cNvSpPr>
            <a:spLocks noGrp="1"/>
          </p:cNvSpPr>
          <p:nvPr>
            <p:ph type="title"/>
          </p:nvPr>
        </p:nvSpPr>
        <p:spPr>
          <a:xfrm>
            <a:off x="0" y="71438"/>
            <a:ext cx="10287000" cy="419100"/>
          </a:xfrm>
          <a:solidFill>
            <a:schemeClr val="bg2">
              <a:lumMod val="50000"/>
            </a:schemeClr>
          </a:solidFill>
        </p:spPr>
        <p:txBody>
          <a:bodyPr/>
          <a:lstStyle/>
          <a:p>
            <a:pPr algn="ctr">
              <a:defRPr/>
            </a:pPr>
            <a:r>
              <a:rPr lang="en" sz="2800" dirty="0">
                <a:latin typeface="Calibri" panose="020F0502020204030204" pitchFamily="34" charset="0"/>
                <a:cs typeface="Calibri" panose="020F0502020204030204" pitchFamily="34" charset="0"/>
              </a:rPr>
              <a:t>Classification of </a:t>
            </a:r>
            <a:r>
              <a:rPr lang="en" sz="2800" dirty="0">
                <a:solidFill>
                  <a:schemeClr val="tx1"/>
                </a:solidFill>
                <a:effectLst>
                  <a:outerShdw blurRad="38100" dist="38100" dir="2700000" algn="tl">
                    <a:srgbClr val="000000">
                      <a:alpha val="43137"/>
                    </a:srgbClr>
                  </a:outerShdw>
                </a:effectLst>
                <a:latin typeface="Calibri" panose="020F0502020204030204" pitchFamily="34" charset="0"/>
              </a:rPr>
              <a:t>interstitial lung diseases </a:t>
            </a:r>
            <a:r>
              <a:rPr lang="en" sz="2800" dirty="0" smtClean="0">
                <a:effectLst>
                  <a:outerShdw blurRad="38100" dist="38100" dir="2700000" algn="tl">
                    <a:srgbClr val="000000">
                      <a:alpha val="43137"/>
                    </a:srgbClr>
                  </a:outerShdw>
                </a:effectLst>
                <a:latin typeface="Calibri" pitchFamily="34" charset="0"/>
                <a:cs typeface="Calibri" pitchFamily="34" charset="0"/>
              </a:rPr>
              <a:t>ATS/ERS </a:t>
            </a:r>
            <a:r>
              <a:rPr lang="en" sz="2800" dirty="0">
                <a:effectLst>
                  <a:outerShdw blurRad="38100" dist="38100" dir="2700000" algn="tl">
                    <a:srgbClr val="000000">
                      <a:alpha val="43137"/>
                    </a:srgbClr>
                  </a:outerShdw>
                </a:effectLst>
                <a:latin typeface="Calibri" pitchFamily="34" charset="0"/>
                <a:cs typeface="Calibri" pitchFamily="34" charset="0"/>
              </a:rPr>
              <a:t>2002</a:t>
            </a:r>
            <a:endParaRPr lang="en-US" sz="2800" dirty="0">
              <a:latin typeface="Calibri" panose="020F0502020204030204" pitchFamily="34" charset="0"/>
              <a:cs typeface="Calibri" panose="020F0502020204030204" pitchFamily="34" charset="0"/>
            </a:endParaRPr>
          </a:p>
        </p:txBody>
      </p:sp>
      <p:graphicFrame>
        <p:nvGraphicFramePr>
          <p:cNvPr id="4" name="Content Placeholder 3">
            <a:extLst>
              <a:ext uri="{FF2B5EF4-FFF2-40B4-BE49-F238E27FC236}">
                <a16:creationId xmlns="" xmlns:a16="http://schemas.microsoft.com/office/drawing/2014/main" id="{0C782E4D-4FFC-5EBA-9A2F-B57BB282A520}"/>
              </a:ext>
            </a:extLst>
          </p:cNvPr>
          <p:cNvGraphicFramePr>
            <a:graphicFrameLocks noGrp="1"/>
          </p:cNvGraphicFramePr>
          <p:nvPr>
            <p:ph idx="1"/>
            <p:extLst>
              <p:ext uri="{D42A27DB-BD31-4B8C-83A1-F6EECF244321}">
                <p14:modId xmlns:p14="http://schemas.microsoft.com/office/powerpoint/2010/main" val="374440914"/>
              </p:ext>
            </p:extLst>
          </p:nvPr>
        </p:nvGraphicFramePr>
        <p:xfrm>
          <a:off x="285750" y="571500"/>
          <a:ext cx="9429751" cy="6266750"/>
        </p:xfrm>
        <a:graphic>
          <a:graphicData uri="http://schemas.openxmlformats.org/drawingml/2006/table">
            <a:tbl>
              <a:tblPr firstRow="1" bandRow="1">
                <a:tableStyleId>{93296810-A885-4BE3-A3E7-6D5BEEA58F35}</a:tableStyleId>
              </a:tblPr>
              <a:tblGrid>
                <a:gridCol w="2157656">
                  <a:extLst>
                    <a:ext uri="{9D8B030D-6E8A-4147-A177-3AD203B41FA5}">
                      <a16:colId xmlns="" xmlns:a16="http://schemas.microsoft.com/office/drawing/2014/main" val="20000"/>
                    </a:ext>
                  </a:extLst>
                </a:gridCol>
                <a:gridCol w="2985861">
                  <a:extLst>
                    <a:ext uri="{9D8B030D-6E8A-4147-A177-3AD203B41FA5}">
                      <a16:colId xmlns="" xmlns:a16="http://schemas.microsoft.com/office/drawing/2014/main" val="20001"/>
                    </a:ext>
                  </a:extLst>
                </a:gridCol>
                <a:gridCol w="2007375">
                  <a:extLst>
                    <a:ext uri="{9D8B030D-6E8A-4147-A177-3AD203B41FA5}">
                      <a16:colId xmlns="" xmlns:a16="http://schemas.microsoft.com/office/drawing/2014/main" val="20002"/>
                    </a:ext>
                  </a:extLst>
                </a:gridCol>
                <a:gridCol w="2278859">
                  <a:extLst>
                    <a:ext uri="{9D8B030D-6E8A-4147-A177-3AD203B41FA5}">
                      <a16:colId xmlns="" xmlns:a16="http://schemas.microsoft.com/office/drawing/2014/main" val="20003"/>
                    </a:ext>
                  </a:extLst>
                </a:gridCol>
              </a:tblGrid>
              <a:tr h="823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600" b="1" dirty="0">
                          <a:solidFill>
                            <a:srgbClr val="FFFF00"/>
                          </a:solidFill>
                          <a:latin typeface="Calibri" panose="020F0502020204030204" pitchFamily="34" charset="0"/>
                          <a:cs typeface="Calibri" panose="020F0502020204030204" pitchFamily="34" charset="0"/>
                        </a:rPr>
                        <a:t>I. Known</a:t>
                      </a:r>
                      <a:r>
                        <a:rPr lang="en" sz="1600" b="1" baseline="0" dirty="0">
                          <a:solidFill>
                            <a:srgbClr val="FFFF00"/>
                          </a:solidFill>
                          <a:latin typeface="Calibri" panose="020F0502020204030204" pitchFamily="34" charset="0"/>
                          <a:cs typeface="Calibri" panose="020F0502020204030204" pitchFamily="34" charset="0"/>
                        </a:rPr>
                        <a:t> </a:t>
                      </a:r>
                      <a:r>
                        <a:rPr lang="en" sz="1600" b="1" dirty="0">
                          <a:solidFill>
                            <a:srgbClr val="FFFF00"/>
                          </a:solidFill>
                          <a:latin typeface="Calibri" panose="020F0502020204030204" pitchFamily="34" charset="0"/>
                          <a:cs typeface="Calibri" panose="020F0502020204030204" pitchFamily="34" charset="0"/>
                        </a:rPr>
                        <a:t>cause</a:t>
                      </a:r>
                    </a:p>
                    <a:p>
                      <a:endParaRPr lang="en-US" sz="1600" b="1" dirty="0"/>
                    </a:p>
                  </a:txBody>
                  <a:tcPr marT="45736" marB="45736">
                    <a:solidFill>
                      <a:schemeClr val="bg2">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600" dirty="0">
                          <a:solidFill>
                            <a:srgbClr val="FFFF00"/>
                          </a:solidFill>
                          <a:latin typeface="Calibri" panose="020F0502020204030204" pitchFamily="34" charset="0"/>
                          <a:cs typeface="Calibri" panose="020F0502020204030204" pitchFamily="34" charset="0"/>
                        </a:rPr>
                        <a:t>II. </a:t>
                      </a:r>
                      <a:r>
                        <a:rPr lang="en" sz="1600" b="1" dirty="0">
                          <a:solidFill>
                            <a:srgbClr val="FFFF00"/>
                          </a:solidFill>
                          <a:latin typeface="Calibri" panose="020F0502020204030204" pitchFamily="34" charset="0"/>
                          <a:cs typeface="Calibri" panose="020F0502020204030204" pitchFamily="34" charset="0"/>
                        </a:rPr>
                        <a:t>Idiopathic </a:t>
                      </a:r>
                      <a:r>
                        <a:rPr lang="en" sz="1600" dirty="0">
                          <a:solidFill>
                            <a:srgbClr val="FFFF00"/>
                          </a:solidFill>
                          <a:latin typeface="Calibri" panose="020F0502020204030204" pitchFamily="34" charset="0"/>
                          <a:cs typeface="Calibri" panose="020F0502020204030204" pitchFamily="34" charset="0"/>
                        </a:rPr>
                        <a:t>interstitial pneumonia</a:t>
                      </a:r>
                      <a:endParaRPr lang="sr-Latn-RS" sz="1600" dirty="0">
                        <a:solidFill>
                          <a:srgbClr val="FFFF00"/>
                        </a:solidFill>
                        <a:latin typeface="Calibri" panose="020F0502020204030204" pitchFamily="34" charset="0"/>
                        <a:cs typeface="Calibri" panose="020F0502020204030204" pitchFamily="34" charset="0"/>
                      </a:endParaRPr>
                    </a:p>
                    <a:p>
                      <a:endParaRPr lang="en-US" sz="1600" b="1" dirty="0"/>
                    </a:p>
                  </a:txBody>
                  <a:tcPr marT="45736" marB="45736">
                    <a:solidFill>
                      <a:schemeClr val="bg2">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600" b="1" dirty="0">
                          <a:solidFill>
                            <a:srgbClr val="FFFF00"/>
                          </a:solidFill>
                          <a:latin typeface="Calibri" panose="020F0502020204030204" pitchFamily="34" charset="0"/>
                          <a:cs typeface="Calibri" panose="020F0502020204030204" pitchFamily="34" charset="0"/>
                        </a:rPr>
                        <a:t>III. Granulomatosis</a:t>
                      </a:r>
                      <a:endParaRPr lang="sr-Latn-RS" sz="1600" b="1" dirty="0">
                        <a:solidFill>
                          <a:srgbClr val="FFFF00"/>
                        </a:solidFill>
                        <a:latin typeface="Calibri" panose="020F0502020204030204" pitchFamily="34" charset="0"/>
                        <a:cs typeface="Calibri" panose="020F0502020204030204" pitchFamily="34" charset="0"/>
                      </a:endParaRPr>
                    </a:p>
                    <a:p>
                      <a:endParaRPr lang="en-US" sz="1600" b="1" dirty="0"/>
                    </a:p>
                  </a:txBody>
                  <a:tcPr marT="45736" marB="45736">
                    <a:solidFill>
                      <a:schemeClr val="bg2">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600" b="1" dirty="0">
                          <a:solidFill>
                            <a:srgbClr val="FFFF00"/>
                          </a:solidFill>
                          <a:latin typeface="Calibri" panose="020F0502020204030204" pitchFamily="34" charset="0"/>
                          <a:cs typeface="Calibri" panose="020F0502020204030204" pitchFamily="34" charset="0"/>
                        </a:rPr>
                        <a:t>IV. Rare </a:t>
                      </a:r>
                      <a:r>
                        <a:rPr lang="en" sz="1600" b="1" dirty="0" smtClean="0">
                          <a:solidFill>
                            <a:srgbClr val="FFFF00"/>
                          </a:solidFill>
                          <a:latin typeface="Calibri" panose="020F0502020204030204" pitchFamily="34" charset="0"/>
                          <a:cs typeface="Calibri" panose="020F0502020204030204" pitchFamily="34" charset="0"/>
                        </a:rPr>
                        <a:t>I</a:t>
                      </a:r>
                      <a:r>
                        <a:rPr lang="sr-Latn-RS" sz="1600" b="1" dirty="0" smtClean="0">
                          <a:solidFill>
                            <a:srgbClr val="FFFF00"/>
                          </a:solidFill>
                          <a:latin typeface="Calibri" panose="020F0502020204030204" pitchFamily="34" charset="0"/>
                          <a:cs typeface="Calibri" panose="020F0502020204030204" pitchFamily="34" charset="0"/>
                        </a:rPr>
                        <a:t>LD</a:t>
                      </a:r>
                      <a:r>
                        <a:rPr lang="en" sz="1600" b="1" dirty="0" smtClean="0">
                          <a:solidFill>
                            <a:srgbClr val="FFFF00"/>
                          </a:solidFill>
                          <a:latin typeface="Calibri" panose="020F0502020204030204" pitchFamily="34" charset="0"/>
                          <a:cs typeface="Calibri" panose="020F0502020204030204" pitchFamily="34" charset="0"/>
                        </a:rPr>
                        <a:t> </a:t>
                      </a:r>
                      <a:endParaRPr lang="sr-Cyrl-RS" sz="1600" b="1" dirty="0">
                        <a:solidFill>
                          <a:srgbClr val="FFFF00"/>
                        </a:solidFill>
                        <a:latin typeface="Calibri" panose="020F0502020204030204" pitchFamily="34" charset="0"/>
                        <a:cs typeface="Calibri" panose="020F0502020204030204" pitchFamily="34" charset="0"/>
                      </a:endParaRPr>
                    </a:p>
                    <a:p>
                      <a:endParaRPr lang="en-US" sz="1600" b="1" dirty="0"/>
                    </a:p>
                  </a:txBody>
                  <a:tcPr marT="45736" marB="45736">
                    <a:solidFill>
                      <a:schemeClr val="bg2">
                        <a:lumMod val="50000"/>
                      </a:schemeClr>
                    </a:solidFill>
                  </a:tcPr>
                </a:tc>
                <a:extLst>
                  <a:ext uri="{0D108BD9-81ED-4DB2-BD59-A6C34878D82A}">
                    <a16:rowId xmlns="" xmlns:a16="http://schemas.microsoft.com/office/drawing/2014/main" val="10000"/>
                  </a:ext>
                </a:extLst>
              </a:tr>
              <a:tr h="9297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Inorganic particles </a:t>
                      </a:r>
                      <a:r>
                        <a:rPr lang="en" sz="1100" dirty="0">
                          <a:solidFill>
                            <a:schemeClr val="accent4">
                              <a:lumMod val="10000"/>
                            </a:schemeClr>
                          </a:solidFill>
                          <a:latin typeface="Calibri" pitchFamily="34" charset="0"/>
                          <a:cs typeface="Calibri" pitchFamily="34" charset="0"/>
                        </a:rPr>
                        <a:t>asbestos fibers, </a:t>
                      </a:r>
                      <a:r>
                        <a:rPr lang="en" sz="1100" dirty="0" smtClean="0">
                          <a:solidFill>
                            <a:schemeClr val="accent4">
                              <a:lumMod val="10000"/>
                            </a:schemeClr>
                          </a:solidFill>
                          <a:latin typeface="Calibri" pitchFamily="34" charset="0"/>
                          <a:cs typeface="Calibri" pitchFamily="34" charset="0"/>
                        </a:rPr>
                        <a:t>SiO2</a:t>
                      </a:r>
                      <a:r>
                        <a:rPr lang="en" sz="1100" dirty="0">
                          <a:solidFill>
                            <a:schemeClr val="accent4">
                              <a:lumMod val="10000"/>
                            </a:schemeClr>
                          </a:solidFill>
                          <a:latin typeface="Calibri" pitchFamily="34" charset="0"/>
                          <a:cs typeface="Calibri" pitchFamily="34" charset="0"/>
                        </a:rPr>
                        <a:t>, coal mine dust, beryllium)</a:t>
                      </a:r>
                    </a:p>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smtClean="0">
                          <a:solidFill>
                            <a:schemeClr val="accent4">
                              <a:lumMod val="10000"/>
                            </a:schemeClr>
                          </a:solidFill>
                          <a:latin typeface="Calibri" pitchFamily="34" charset="0"/>
                          <a:cs typeface="Calibri" pitchFamily="34" charset="0"/>
                        </a:rPr>
                        <a:t>Pneumoconiosis </a:t>
                      </a:r>
                      <a:r>
                        <a:rPr lang="en" sz="1100" dirty="0">
                          <a:solidFill>
                            <a:schemeClr val="accent4">
                              <a:lumMod val="10000"/>
                            </a:schemeClr>
                          </a:solidFill>
                          <a:latin typeface="Calibri" pitchFamily="34" charset="0"/>
                          <a:cs typeface="Calibri" pitchFamily="34" charset="0"/>
                        </a:rPr>
                        <a:t>(asbestosis,</a:t>
                      </a:r>
                      <a:r>
                        <a:rPr lang="en" sz="1100" baseline="0" dirty="0">
                          <a:solidFill>
                            <a:schemeClr val="accent4">
                              <a:lumMod val="10000"/>
                            </a:schemeClr>
                          </a:solidFill>
                          <a:latin typeface="Calibri" pitchFamily="34" charset="0"/>
                          <a:cs typeface="Calibri" pitchFamily="34" charset="0"/>
                        </a:rPr>
                        <a:t> </a:t>
                      </a:r>
                      <a:r>
                        <a:rPr lang="en" sz="1100" dirty="0">
                          <a:solidFill>
                            <a:schemeClr val="accent4">
                              <a:lumMod val="10000"/>
                            </a:schemeClr>
                          </a:solidFill>
                          <a:latin typeface="Calibri" pitchFamily="34" charset="0"/>
                          <a:cs typeface="Calibri" pitchFamily="34" charset="0"/>
                        </a:rPr>
                        <a:t>silicosis, berylliosis)</a:t>
                      </a:r>
                      <a:endParaRPr lang="ru-RU" sz="1100" b="0" dirty="0">
                        <a:solidFill>
                          <a:schemeClr val="accent4">
                            <a:lumMod val="10000"/>
                          </a:schemeClr>
                        </a:solidFill>
                        <a:latin typeface="Calibri" pitchFamily="34" charset="0"/>
                        <a:cs typeface="Calibri"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Idiopathic Pulmonary Fibrosis (IPF)</a:t>
                      </a:r>
                      <a:endParaRPr lang="sr-Latn-RS" sz="1100" b="1" dirty="0">
                        <a:solidFill>
                          <a:schemeClr val="accent4">
                            <a:lumMod val="10000"/>
                          </a:schemeClr>
                        </a:solidFill>
                        <a:latin typeface="Calibri" panose="020F0502020204030204" pitchFamily="34" charset="0"/>
                        <a:cs typeface="Calibri" panose="020F0502020204030204" pitchFamily="34" charset="0"/>
                      </a:endParaRP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Sarcoidosis</a:t>
                      </a: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Alveolar proteinosis</a:t>
                      </a: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extLst>
                  <a:ext uri="{0D108BD9-81ED-4DB2-BD59-A6C34878D82A}">
                    <a16:rowId xmlns="" xmlns:a16="http://schemas.microsoft.com/office/drawing/2014/main" val="10001"/>
                  </a:ext>
                </a:extLst>
              </a:tr>
              <a:tr h="9297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Organic particles - </a:t>
                      </a:r>
                      <a:r>
                        <a:rPr lang="en" sz="1100" dirty="0">
                          <a:solidFill>
                            <a:schemeClr val="accent4">
                              <a:lumMod val="10000"/>
                            </a:schemeClr>
                          </a:solidFill>
                          <a:latin typeface="Calibri" pitchFamily="34" charset="0"/>
                          <a:cs typeface="Calibri" pitchFamily="34" charset="0"/>
                        </a:rPr>
                        <a:t>mold spores and aerosolized bird droppings) </a:t>
                      </a:r>
                      <a:r>
                        <a:rPr lang="en" sz="1100" baseline="0" dirty="0">
                          <a:solidFill>
                            <a:schemeClr val="accent4">
                              <a:lumMod val="10000"/>
                            </a:schemeClr>
                          </a:solidFill>
                          <a:latin typeface="Calibri" pitchFamily="34" charset="0"/>
                          <a:cs typeface="Calibri" pitchFamily="34" charset="0"/>
                        </a:rPr>
                        <a:t>- </a:t>
                      </a:r>
                      <a:r>
                        <a:rPr lang="en" sz="1100" b="1" baseline="0" dirty="0">
                          <a:solidFill>
                            <a:schemeClr val="accent4">
                              <a:lumMod val="10000"/>
                            </a:schemeClr>
                          </a:solidFill>
                          <a:latin typeface="Calibri" pitchFamily="34" charset="0"/>
                          <a:cs typeface="Calibri" pitchFamily="34" charset="0"/>
                        </a:rPr>
                        <a:t>Hypersensitivity </a:t>
                      </a:r>
                      <a:r>
                        <a:rPr lang="en" sz="1100" b="1" dirty="0">
                          <a:solidFill>
                            <a:schemeClr val="accent4">
                              <a:lumMod val="10000"/>
                            </a:schemeClr>
                          </a:solidFill>
                          <a:latin typeface="Calibri" pitchFamily="34" charset="0"/>
                          <a:cs typeface="Calibri" pitchFamily="34" charset="0"/>
                        </a:rPr>
                        <a:t>pneumonitis </a:t>
                      </a:r>
                      <a:r>
                        <a:rPr lang="en" sz="1100" dirty="0">
                          <a:solidFill>
                            <a:schemeClr val="accent4">
                              <a:lumMod val="10000"/>
                            </a:schemeClr>
                          </a:solidFill>
                          <a:latin typeface="Calibri" pitchFamily="34" charset="0"/>
                          <a:cs typeface="Calibri" pitchFamily="34" charset="0"/>
                        </a:rPr>
                        <a:t>(farmer's lung, poultry breeder's disease)</a:t>
                      </a:r>
                      <a:endParaRPr lang="ru-RU"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Non-specific interstitial pneumonia (NSIP)</a:t>
                      </a:r>
                      <a:endParaRPr lang="sr-Latn-RS" sz="1100" b="1" dirty="0">
                        <a:solidFill>
                          <a:schemeClr val="accent4">
                            <a:lumMod val="10000"/>
                          </a:schemeClr>
                        </a:solidFill>
                        <a:latin typeface="Calibri" panose="020F0502020204030204" pitchFamily="34" charset="0"/>
                        <a:cs typeface="Calibri" panose="020F0502020204030204" pitchFamily="34" charset="0"/>
                      </a:endParaRP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r>
                        <a:rPr lang="en" sz="1100" b="1" dirty="0">
                          <a:solidFill>
                            <a:schemeClr val="accent4">
                              <a:lumMod val="10000"/>
                            </a:schemeClr>
                          </a:solidFill>
                          <a:latin typeface="Calibri" panose="020F0502020204030204" pitchFamily="34" charset="0"/>
                          <a:cs typeface="Calibri" panose="020F0502020204030204" pitchFamily="34" charset="0"/>
                        </a:rPr>
                        <a:t>Granulomatosis with polyangitis/ Wegener's granulomatosis</a:t>
                      </a:r>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Alveolar microlithiasis</a:t>
                      </a: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extLst>
                  <a:ext uri="{0D108BD9-81ED-4DB2-BD59-A6C34878D82A}">
                    <a16:rowId xmlns="" xmlns:a16="http://schemas.microsoft.com/office/drawing/2014/main" val="10002"/>
                  </a:ext>
                </a:extLst>
              </a:tr>
              <a:tr h="611979">
                <a:tc>
                  <a:txBody>
                    <a:bodyPr/>
                    <a:lstStyle/>
                    <a:p>
                      <a:pPr>
                        <a:buFont typeface="Arial" panose="020B0604020202020204" pitchFamily="34" charset="0"/>
                        <a:buNone/>
                        <a:defRPr/>
                      </a:pPr>
                      <a:r>
                        <a:rPr lang="en" sz="1100" b="1" dirty="0">
                          <a:solidFill>
                            <a:schemeClr val="accent4">
                              <a:lumMod val="10000"/>
                            </a:schemeClr>
                          </a:solidFill>
                          <a:latin typeface="Calibri" panose="020F0502020204030204" pitchFamily="34" charset="0"/>
                          <a:cs typeface="Calibri" panose="020F0502020204030204" pitchFamily="34" charset="0"/>
                        </a:rPr>
                        <a:t>ILD caused by toxic</a:t>
                      </a:r>
                      <a:r>
                        <a:rPr lang="en" sz="1100" b="1" baseline="0" dirty="0">
                          <a:solidFill>
                            <a:schemeClr val="accent4">
                              <a:lumMod val="10000"/>
                            </a:schemeClr>
                          </a:solidFill>
                          <a:latin typeface="Calibri" pitchFamily="34" charset="0"/>
                          <a:cs typeface="Calibri" pitchFamily="34" charset="0"/>
                        </a:rPr>
                        <a:t> </a:t>
                      </a:r>
                      <a:r>
                        <a:rPr lang="en" sz="1100" b="1" dirty="0">
                          <a:solidFill>
                            <a:schemeClr val="accent4">
                              <a:lumMod val="10000"/>
                            </a:schemeClr>
                          </a:solidFill>
                          <a:latin typeface="Calibri" pitchFamily="34" charset="0"/>
                          <a:cs typeface="Calibri" pitchFamily="34" charset="0"/>
                        </a:rPr>
                        <a:t>gases and vapors</a:t>
                      </a:r>
                    </a:p>
                    <a:p>
                      <a:pPr>
                        <a:buFont typeface="Arial" panose="020B0604020202020204" pitchFamily="34" charset="0"/>
                        <a:buNone/>
                        <a:defRPr/>
                      </a:pPr>
                      <a:r>
                        <a:rPr lang="en" sz="1100" dirty="0">
                          <a:solidFill>
                            <a:schemeClr val="accent4">
                              <a:lumMod val="10000"/>
                            </a:schemeClr>
                          </a:solidFill>
                          <a:latin typeface="Calibri" pitchFamily="34" charset="0"/>
                          <a:cs typeface="Calibri" pitchFamily="34" charset="0"/>
                        </a:rPr>
                        <a:t>(methane, cyanide)</a:t>
                      </a:r>
                      <a:endParaRPr lang="ru-RU" sz="1100" b="1" dirty="0">
                        <a:solidFill>
                          <a:schemeClr val="accent4">
                            <a:lumMod val="10000"/>
                          </a:schemeClr>
                        </a:solidFill>
                        <a:latin typeface="Calibri" pitchFamily="34" charset="0"/>
                        <a:cs typeface="Calibri"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Cryptogenic organizing pneumonia (COP)</a:t>
                      </a: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err="1">
                          <a:solidFill>
                            <a:schemeClr val="accent4">
                              <a:lumMod val="10000"/>
                            </a:schemeClr>
                          </a:solidFill>
                          <a:latin typeface="Calibri" panose="020F0502020204030204" pitchFamily="34" charset="0"/>
                          <a:cs typeface="Calibri" panose="020F0502020204030204" pitchFamily="34" charset="0"/>
                        </a:rPr>
                        <a:t>Churg </a:t>
                      </a:r>
                      <a:r>
                        <a:rPr lang="en" sz="1100" b="1" dirty="0">
                          <a:solidFill>
                            <a:schemeClr val="accent4">
                              <a:lumMod val="10000"/>
                            </a:schemeClr>
                          </a:solidFill>
                          <a:latin typeface="Calibri" panose="020F0502020204030204" pitchFamily="34" charset="0"/>
                          <a:cs typeface="Calibri" panose="020F0502020204030204" pitchFamily="34" charset="0"/>
                        </a:rPr>
                        <a:t>-Strauss syndrome </a:t>
                      </a:r>
                      <a:endParaRPr lang="sr-Cyrl-RS" sz="1100" b="1" dirty="0">
                        <a:solidFill>
                          <a:schemeClr val="accent4">
                            <a:lumMod val="10000"/>
                          </a:schemeClr>
                        </a:solidFill>
                        <a:latin typeface="Calibri" panose="020F0502020204030204" pitchFamily="34" charset="0"/>
                        <a:cs typeface="Calibri" panose="020F0502020204030204" pitchFamily="34" charset="0"/>
                      </a:endParaRP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Amyloidosis</a:t>
                      </a: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extLst>
                  <a:ext uri="{0D108BD9-81ED-4DB2-BD59-A6C34878D82A}">
                    <a16:rowId xmlns="" xmlns:a16="http://schemas.microsoft.com/office/drawing/2014/main" val="10003"/>
                  </a:ext>
                </a:extLst>
              </a:tr>
              <a:tr h="7620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itchFamily="34" charset="0"/>
                          <a:cs typeface="Calibri" pitchFamily="34" charset="0"/>
                        </a:rPr>
                        <a:t>Iatrogenic ILD</a:t>
                      </a:r>
                    </a:p>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itchFamily="34" charset="0"/>
                          <a:cs typeface="Calibri" pitchFamily="34" charset="0"/>
                        </a:rPr>
                        <a:t>Medicines </a:t>
                      </a:r>
                      <a:r>
                        <a:rPr lang="en" sz="1100" dirty="0">
                          <a:solidFill>
                            <a:schemeClr val="accent4">
                              <a:lumMod val="10000"/>
                            </a:schemeClr>
                          </a:solidFill>
                          <a:latin typeface="Calibri" pitchFamily="34" charset="0"/>
                          <a:cs typeface="Calibri" pitchFamily="34" charset="0"/>
                        </a:rPr>
                        <a:t>(bleomycin, amiodarone, nitrofurantoin, methotrexate ,</a:t>
                      </a:r>
                      <a:r>
                        <a:rPr lang="en" sz="1100" baseline="0" dirty="0">
                          <a:solidFill>
                            <a:schemeClr val="accent4">
                              <a:lumMod val="10000"/>
                            </a:schemeClr>
                          </a:solidFill>
                          <a:latin typeface="Calibri" pitchFamily="34" charset="0"/>
                          <a:cs typeface="Calibri" pitchFamily="34" charset="0"/>
                        </a:rPr>
                        <a:t> </a:t>
                      </a:r>
                      <a:r>
                        <a:rPr lang="en" sz="1100" dirty="0" smtClean="0">
                          <a:solidFill>
                            <a:schemeClr val="accent4">
                              <a:lumMod val="10000"/>
                            </a:schemeClr>
                          </a:solidFill>
                          <a:latin typeface="Calibri" pitchFamily="34" charset="0"/>
                          <a:cs typeface="Calibri" pitchFamily="34" charset="0"/>
                        </a:rPr>
                        <a:t>cyclophosphamide) </a:t>
                      </a:r>
                      <a:r>
                        <a:rPr lang="en" sz="1100" dirty="0">
                          <a:solidFill>
                            <a:schemeClr val="accent4">
                              <a:lumMod val="10000"/>
                            </a:schemeClr>
                          </a:solidFill>
                          <a:latin typeface="Calibri" pitchFamily="34" charset="0"/>
                          <a:cs typeface="Calibri" pitchFamily="34" charset="0"/>
                        </a:rPr>
                        <a:t>and/or</a:t>
                      </a:r>
                      <a:endParaRPr lang="ru-RU" sz="1100" b="1" dirty="0">
                        <a:solidFill>
                          <a:schemeClr val="accent4">
                            <a:lumMod val="10000"/>
                          </a:schemeClr>
                        </a:solidFill>
                        <a:latin typeface="Calibri" pitchFamily="34" charset="0"/>
                        <a:cs typeface="Calibri"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Acute interstitial pneumonia (AIP)</a:t>
                      </a:r>
                      <a:endParaRPr lang="sr-Latn-RS" sz="1100" b="1" dirty="0">
                        <a:solidFill>
                          <a:schemeClr val="accent4">
                            <a:lumMod val="10000"/>
                          </a:schemeClr>
                        </a:solidFill>
                        <a:latin typeface="Calibri" panose="020F0502020204030204" pitchFamily="34" charset="0"/>
                        <a:cs typeface="Calibri" panose="020F0502020204030204" pitchFamily="34" charset="0"/>
                      </a:endParaRP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Necrotizing sarcoid granuloma</a:t>
                      </a: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Eosinophilic pneumonia</a:t>
                      </a: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extLst>
                  <a:ext uri="{0D108BD9-81ED-4DB2-BD59-A6C34878D82A}">
                    <a16:rowId xmlns="" xmlns:a16="http://schemas.microsoft.com/office/drawing/2014/main" val="10004"/>
                  </a:ext>
                </a:extLst>
              </a:tr>
              <a:tr h="7620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itchFamily="34" charset="0"/>
                          <a:cs typeface="Calibri" pitchFamily="34" charset="0"/>
                        </a:rPr>
                        <a:t>Radiation</a:t>
                      </a:r>
                      <a:r>
                        <a:rPr lang="en" sz="1100" b="1" baseline="0" dirty="0">
                          <a:solidFill>
                            <a:schemeClr val="accent4">
                              <a:lumMod val="10000"/>
                            </a:schemeClr>
                          </a:solidFill>
                          <a:latin typeface="Calibri" pitchFamily="34" charset="0"/>
                          <a:cs typeface="Calibri"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 sz="1100" dirty="0">
                          <a:solidFill>
                            <a:schemeClr val="accent4">
                              <a:lumMod val="10000"/>
                            </a:schemeClr>
                          </a:solidFill>
                          <a:latin typeface="Calibri" pitchFamily="34" charset="0"/>
                          <a:cs typeface="Calibri" pitchFamily="34" charset="0"/>
                        </a:rPr>
                        <a:t>Lung or breast cancer (post-radiation pneumonitis)</a:t>
                      </a: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Desquamative Interstitial Pneumonia (DIP)</a:t>
                      </a: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Lymphomatoid granulomatosis</a:t>
                      </a: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smtClean="0">
                          <a:solidFill>
                            <a:schemeClr val="accent4">
                              <a:lumMod val="10000"/>
                            </a:schemeClr>
                          </a:solidFill>
                          <a:latin typeface="Calibri" panose="020F0502020204030204" pitchFamily="34" charset="0"/>
                          <a:cs typeface="Calibri" panose="020F0502020204030204" pitchFamily="34" charset="0"/>
                        </a:rPr>
                        <a:t>Lymphangioleiomyomat</a:t>
                      </a:r>
                      <a:r>
                        <a:rPr lang="sr-Latn-RS" sz="1100" b="1" dirty="0" smtClean="0">
                          <a:solidFill>
                            <a:schemeClr val="accent4">
                              <a:lumMod val="10000"/>
                            </a:schemeClr>
                          </a:solidFill>
                          <a:latin typeface="Calibri" panose="020F0502020204030204" pitchFamily="34" charset="0"/>
                          <a:cs typeface="Calibri" panose="020F0502020204030204" pitchFamily="34" charset="0"/>
                        </a:rPr>
                        <a:t>osis</a:t>
                      </a:r>
                      <a:endParaRPr lang="en" sz="1100" b="1" dirty="0">
                        <a:solidFill>
                          <a:schemeClr val="accent4">
                            <a:lumMod val="10000"/>
                          </a:schemeClr>
                        </a:solidFill>
                        <a:latin typeface="Calibri" panose="020F0502020204030204" pitchFamily="34" charset="0"/>
                        <a:cs typeface="Calibri" panose="020F0502020204030204" pitchFamily="34" charset="0"/>
                      </a:endParaRP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extLst>
                  <a:ext uri="{0D108BD9-81ED-4DB2-BD59-A6C34878D82A}">
                    <a16:rowId xmlns="" xmlns:a16="http://schemas.microsoft.com/office/drawing/2014/main" val="10005"/>
                  </a:ext>
                </a:extLst>
              </a:tr>
              <a:tr h="7620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itchFamily="34" charset="0"/>
                          <a:cs typeface="Calibri" pitchFamily="34" charset="0"/>
                        </a:rPr>
                        <a:t>Post-infectious </a:t>
                      </a:r>
                      <a:r>
                        <a:rPr lang="en" sz="1100" b="1" baseline="0" dirty="0">
                          <a:solidFill>
                            <a:schemeClr val="accent4">
                              <a:lumMod val="10000"/>
                            </a:schemeClr>
                          </a:solidFill>
                          <a:latin typeface="Calibri" pitchFamily="34" charset="0"/>
                          <a:cs typeface="Calibri" pitchFamily="34" charset="0"/>
                        </a:rPr>
                        <a:t>ILD - </a:t>
                      </a:r>
                      <a:r>
                        <a:rPr lang="en" sz="1100" b="1" dirty="0">
                          <a:solidFill>
                            <a:schemeClr val="accent4">
                              <a:lumMod val="10000"/>
                            </a:schemeClr>
                          </a:solidFill>
                          <a:latin typeface="Calibri" pitchFamily="34" charset="0"/>
                          <a:cs typeface="Calibri" pitchFamily="34" charset="0"/>
                        </a:rPr>
                        <a:t>Microbes</a:t>
                      </a:r>
                      <a:r>
                        <a:rPr lang="en" sz="1100" dirty="0">
                          <a:solidFill>
                            <a:schemeClr val="accent4">
                              <a:lumMod val="10000"/>
                            </a:schemeClr>
                          </a:solidFill>
                          <a:latin typeface="Calibri" pitchFamily="34" charset="0"/>
                          <a:cs typeface="Calibri" pitchFamily="34" charset="0"/>
                        </a:rPr>
                        <a:t> </a:t>
                      </a:r>
                      <a:r>
                        <a:rPr kumimoji="1" lang="en" sz="1100" kern="1200" dirty="0">
                          <a:solidFill>
                            <a:schemeClr val="accent4">
                              <a:lumMod val="10000"/>
                            </a:schemeClr>
                          </a:solidFill>
                          <a:latin typeface="Calibri" pitchFamily="34" charset="0"/>
                          <a:cs typeface="Calibri" pitchFamily="34" charset="0"/>
                        </a:rPr>
                        <a:t>bacteria, viruses, fungi,</a:t>
                      </a:r>
                      <a:r>
                        <a:rPr kumimoji="1" lang="en" sz="1100" kern="1200" baseline="0" dirty="0">
                          <a:solidFill>
                            <a:schemeClr val="accent4">
                              <a:lumMod val="10000"/>
                            </a:schemeClr>
                          </a:solidFill>
                          <a:latin typeface="Calibri" pitchFamily="34" charset="0"/>
                          <a:cs typeface="Calibri"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 sz="1100" kern="1200" dirty="0">
                          <a:solidFill>
                            <a:schemeClr val="accent4">
                              <a:lumMod val="10000"/>
                            </a:schemeClr>
                          </a:solidFill>
                          <a:latin typeface="Calibri" pitchFamily="34" charset="0"/>
                          <a:cs typeface="Calibri" pitchFamily="34" charset="0"/>
                        </a:rPr>
                        <a:t>protozoa and parasites)</a:t>
                      </a:r>
                      <a:endParaRPr lang="en-US" sz="1100" b="0" dirty="0">
                        <a:solidFill>
                          <a:schemeClr val="accent4">
                            <a:lumMod val="10000"/>
                          </a:schemeClr>
                        </a:solidFill>
                        <a:latin typeface="Calibri" pitchFamily="34" charset="0"/>
                        <a:cs typeface="Calibri"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en-US" sz="1100" b="1" dirty="0" err="1">
                          <a:solidFill>
                            <a:schemeClr val="accent4">
                              <a:lumMod val="10000"/>
                            </a:schemeClr>
                          </a:solidFill>
                          <a:latin typeface="Calibri" panose="020F0502020204030204" pitchFamily="34" charset="0"/>
                        </a:rPr>
                        <a:t>Respiratory</a:t>
                      </a:r>
                      <a:r>
                        <a:rPr lang="en" altLang="en-US" sz="1100" b="1" dirty="0">
                          <a:solidFill>
                            <a:schemeClr val="accent4">
                              <a:lumMod val="10000"/>
                            </a:schemeClr>
                          </a:solidFill>
                          <a:latin typeface="Calibri" panose="020F0502020204030204" pitchFamily="34" charset="0"/>
                        </a:rPr>
                        <a:t> </a:t>
                      </a:r>
                      <a:r>
                        <a:rPr lang="en" altLang="en-US" sz="1100" b="1" dirty="0" err="1">
                          <a:solidFill>
                            <a:schemeClr val="accent4">
                              <a:lumMod val="10000"/>
                            </a:schemeClr>
                          </a:solidFill>
                          <a:latin typeface="Calibri" panose="020F0502020204030204" pitchFamily="34" charset="0"/>
                        </a:rPr>
                        <a:t>bronchiolitis</a:t>
                      </a:r>
                      <a:r>
                        <a:rPr lang="en" altLang="en-US" sz="1100" b="1" dirty="0">
                          <a:solidFill>
                            <a:schemeClr val="accent4">
                              <a:lumMod val="10000"/>
                            </a:schemeClr>
                          </a:solidFill>
                          <a:latin typeface="Calibri" panose="020F0502020204030204" pitchFamily="34" charset="0"/>
                        </a:rPr>
                        <a:t> </a:t>
                      </a:r>
                      <a:r>
                        <a:rPr lang="en" altLang="en-US" sz="1100" b="1" dirty="0" err="1">
                          <a:solidFill>
                            <a:schemeClr val="accent4">
                              <a:lumMod val="10000"/>
                            </a:schemeClr>
                          </a:solidFill>
                          <a:latin typeface="Calibri" panose="020F0502020204030204" pitchFamily="34" charset="0"/>
                        </a:rPr>
                        <a:t>united</a:t>
                      </a:r>
                      <a:r>
                        <a:rPr lang="en" altLang="en-US" sz="1100" b="1" dirty="0">
                          <a:solidFill>
                            <a:schemeClr val="accent4">
                              <a:lumMod val="10000"/>
                            </a:schemeClr>
                          </a:solidFill>
                          <a:latin typeface="Calibri" panose="020F0502020204030204" pitchFamily="34" charset="0"/>
                        </a:rPr>
                        <a:t> with a </a:t>
                      </a:r>
                      <a:r>
                        <a:rPr lang="en" altLang="en-US" sz="1100" b="1" dirty="0" err="1">
                          <a:solidFill>
                            <a:schemeClr val="accent4">
                              <a:lumMod val="10000"/>
                            </a:schemeClr>
                          </a:solidFill>
                          <a:latin typeface="Calibri" panose="020F0502020204030204" pitchFamily="34" charset="0"/>
                        </a:rPr>
                        <a:t>interstitial</a:t>
                      </a:r>
                      <a:r>
                        <a:rPr lang="en" altLang="en-US" sz="1100" b="1" dirty="0">
                          <a:solidFill>
                            <a:schemeClr val="accent4">
                              <a:lumMod val="10000"/>
                            </a:schemeClr>
                          </a:solidFill>
                          <a:latin typeface="Calibri" panose="020F0502020204030204" pitchFamily="34" charset="0"/>
                        </a:rPr>
                        <a:t> </a:t>
                      </a:r>
                      <a:r>
                        <a:rPr lang="en" altLang="en-US" sz="1100" b="1" dirty="0" err="1">
                          <a:solidFill>
                            <a:schemeClr val="accent4">
                              <a:lumMod val="10000"/>
                            </a:schemeClr>
                          </a:solidFill>
                          <a:latin typeface="Calibri" panose="020F0502020204030204" pitchFamily="34" charset="0"/>
                        </a:rPr>
                        <a:t>illness</a:t>
                      </a:r>
                      <a:r>
                        <a:rPr lang="en" altLang="en-US" sz="1100" b="1" dirty="0">
                          <a:solidFill>
                            <a:schemeClr val="accent4">
                              <a:lumMod val="10000"/>
                            </a:schemeClr>
                          </a:solidFill>
                          <a:latin typeface="Calibri" panose="020F0502020204030204" pitchFamily="34" charset="0"/>
                        </a:rPr>
                        <a:t> </a:t>
                      </a:r>
                      <a:r>
                        <a:rPr lang="en" altLang="en-US" sz="1100" b="1" dirty="0" err="1">
                          <a:solidFill>
                            <a:schemeClr val="accent4">
                              <a:lumMod val="10000"/>
                            </a:schemeClr>
                          </a:solidFill>
                          <a:latin typeface="Calibri" panose="020F0502020204030204" pitchFamily="34" charset="0"/>
                        </a:rPr>
                        <a:t>lungs</a:t>
                      </a:r>
                      <a:r>
                        <a:rPr lang="en" altLang="en-US" sz="1100" b="1" dirty="0">
                          <a:solidFill>
                            <a:schemeClr val="accent4">
                              <a:lumMod val="10000"/>
                            </a:schemeClr>
                          </a:solidFill>
                          <a:latin typeface="Calibri" panose="020F0502020204030204" pitchFamily="34" charset="0"/>
                        </a:rPr>
                        <a:t> </a:t>
                      </a:r>
                      <a:r>
                        <a:rPr lang="en" sz="1100" b="1" dirty="0">
                          <a:solidFill>
                            <a:schemeClr val="accent4">
                              <a:lumMod val="10000"/>
                            </a:schemeClr>
                          </a:solidFill>
                          <a:latin typeface="Calibri" panose="020F0502020204030204" pitchFamily="34" charset="0"/>
                          <a:cs typeface="Calibri" panose="020F0502020204030204" pitchFamily="34" charset="0"/>
                        </a:rPr>
                        <a:t>(RB-ILD)</a:t>
                      </a: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Bronchocentric granulomatosis</a:t>
                      </a: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Idiopathic pulmonary hemosiderosis</a:t>
                      </a:r>
                    </a:p>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extLst>
                  <a:ext uri="{0D108BD9-81ED-4DB2-BD59-A6C34878D82A}">
                    <a16:rowId xmlns="" xmlns:a16="http://schemas.microsoft.com/office/drawing/2014/main" val="10006"/>
                  </a:ext>
                </a:extLst>
              </a:tr>
              <a:tr h="518331">
                <a:tc>
                  <a:txBody>
                    <a:bodyPr/>
                    <a:lstStyle/>
                    <a:p>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en-US" sz="1100" b="1" dirty="0" smtClean="0">
                          <a:solidFill>
                            <a:schemeClr val="accent4">
                              <a:lumMod val="10000"/>
                            </a:schemeClr>
                          </a:solidFill>
                          <a:latin typeface="Calibri" panose="020F0502020204030204" pitchFamily="34" charset="0"/>
                        </a:rPr>
                        <a:t>Lymphoid </a:t>
                      </a:r>
                      <a:r>
                        <a:rPr lang="en" sz="1100" b="1" dirty="0">
                          <a:solidFill>
                            <a:schemeClr val="accent4">
                              <a:lumMod val="10000"/>
                            </a:schemeClr>
                          </a:solidFill>
                          <a:latin typeface="Calibri" panose="020F0502020204030204" pitchFamily="34" charset="0"/>
                          <a:cs typeface="Calibri" panose="020F0502020204030204" pitchFamily="34" charset="0"/>
                        </a:rPr>
                        <a:t>interstitial pneumonia </a:t>
                      </a:r>
                      <a:r>
                        <a:rPr lang="en" sz="1100" b="1" dirty="0" smtClean="0">
                          <a:solidFill>
                            <a:schemeClr val="accent4">
                              <a:lumMod val="10000"/>
                            </a:schemeClr>
                          </a:solidFill>
                          <a:latin typeface="Calibri" panose="020F0502020204030204" pitchFamily="34" charset="0"/>
                          <a:cs typeface="Calibri" panose="020F0502020204030204" pitchFamily="34" charset="0"/>
                        </a:rPr>
                        <a:t>(L</a:t>
                      </a:r>
                      <a:r>
                        <a:rPr lang="sr-Latn-RS" sz="1100" b="1" dirty="0" smtClean="0">
                          <a:solidFill>
                            <a:schemeClr val="accent4">
                              <a:lumMod val="10000"/>
                            </a:schemeClr>
                          </a:solidFill>
                          <a:latin typeface="Calibri" panose="020F0502020204030204" pitchFamily="34" charset="0"/>
                          <a:cs typeface="Calibri" panose="020F0502020204030204" pitchFamily="34" charset="0"/>
                        </a:rPr>
                        <a:t>I</a:t>
                      </a:r>
                      <a:r>
                        <a:rPr lang="en" sz="1100" b="1" dirty="0" smtClean="0">
                          <a:solidFill>
                            <a:schemeClr val="accent4">
                              <a:lumMod val="10000"/>
                            </a:schemeClr>
                          </a:solidFill>
                          <a:latin typeface="Calibri" panose="020F0502020204030204" pitchFamily="34" charset="0"/>
                          <a:cs typeface="Calibri" panose="020F0502020204030204" pitchFamily="34" charset="0"/>
                        </a:rPr>
                        <a:t>P</a:t>
                      </a:r>
                      <a:r>
                        <a:rPr lang="en" sz="1100" b="1" dirty="0">
                          <a:solidFill>
                            <a:schemeClr val="accent4">
                              <a:lumMod val="10000"/>
                            </a:schemeClr>
                          </a:solidFill>
                          <a:latin typeface="Calibri" panose="020F0502020204030204" pitchFamily="34" charset="0"/>
                          <a:cs typeface="Calibri" panose="020F0502020204030204" pitchFamily="34" charset="0"/>
                        </a:rPr>
                        <a:t>)</a:t>
                      </a:r>
                      <a:endParaRPr lang="sr-Latn-R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Histiocytosis of Langerhans cells</a:t>
                      </a:r>
                    </a:p>
                  </a:txBody>
                  <a:tcPr marT="45736" marB="4573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100" b="1" dirty="0">
                          <a:solidFill>
                            <a:schemeClr val="accent4">
                              <a:lumMod val="10000"/>
                            </a:schemeClr>
                          </a:solidFill>
                          <a:latin typeface="Calibri" panose="020F0502020204030204" pitchFamily="34" charset="0"/>
                          <a:cs typeface="Calibri" panose="020F0502020204030204" pitchFamily="34" charset="0"/>
                        </a:rPr>
                        <a:t>Pulmonary manifestations of connective tissue disease</a:t>
                      </a:r>
                      <a:endParaRPr lang="en-US" sz="1100" b="1" dirty="0">
                        <a:solidFill>
                          <a:schemeClr val="accent4">
                            <a:lumMod val="10000"/>
                          </a:schemeClr>
                        </a:solidFill>
                        <a:latin typeface="Calibri" panose="020F0502020204030204" pitchFamily="34" charset="0"/>
                        <a:cs typeface="Calibri" panose="020F0502020204030204" pitchFamily="34" charset="0"/>
                      </a:endParaRPr>
                    </a:p>
                  </a:txBody>
                  <a:tcPr marT="45736" marB="45736"/>
                </a:tc>
                <a:extLst>
                  <a:ext uri="{0D108BD9-81ED-4DB2-BD59-A6C34878D82A}">
                    <a16:rowId xmlns="" xmlns:a16="http://schemas.microsoft.com/office/drawing/2014/main" val="10007"/>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2E8E6AC-2F10-C339-09DF-547A880AC1FB}"/>
              </a:ext>
            </a:extLst>
          </p:cNvPr>
          <p:cNvSpPr>
            <a:spLocks noGrp="1"/>
          </p:cNvSpPr>
          <p:nvPr>
            <p:ph type="title"/>
          </p:nvPr>
        </p:nvSpPr>
        <p:spPr>
          <a:xfrm>
            <a:off x="0" y="500063"/>
            <a:ext cx="10287000" cy="1214437"/>
          </a:xfrm>
          <a:solidFill>
            <a:schemeClr val="bg2">
              <a:lumMod val="50000"/>
            </a:schemeClr>
          </a:solidFill>
        </p:spPr>
        <p:txBody>
          <a:bodyPr/>
          <a:lstStyle/>
          <a:p>
            <a:pPr algn="ctr">
              <a:defRPr/>
            </a:pP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en" sz="3600" dirty="0">
                <a:solidFill>
                  <a:schemeClr val="tx1"/>
                </a:solidFill>
                <a:latin typeface="Calibri" pitchFamily="34" charset="0"/>
                <a:cs typeface="Calibri" pitchFamily="34" charset="0"/>
              </a:rPr>
              <a:t> </a:t>
            </a:r>
            <a:r>
              <a:rPr lang="sr-Latn-RS" sz="3600" dirty="0">
                <a:solidFill>
                  <a:schemeClr val="tx1"/>
                </a:solidFill>
                <a:latin typeface="Calibri" pitchFamily="34" charset="0"/>
                <a:cs typeface="Calibri" pitchFamily="34" charset="0"/>
              </a:rPr>
              <a:t/>
            </a:r>
            <a:br>
              <a:rPr lang="sr-Latn-RS" sz="3600" dirty="0">
                <a:solidFill>
                  <a:schemeClr val="tx1"/>
                </a:solidFill>
                <a:latin typeface="Calibri" pitchFamily="34" charset="0"/>
                <a:cs typeface="Calibri" pitchFamily="34" charset="0"/>
              </a:rPr>
            </a:br>
            <a:r>
              <a:rPr lang="en" sz="3600" dirty="0">
                <a:solidFill>
                  <a:schemeClr val="tx1"/>
                </a:solidFill>
                <a:latin typeface="Calibri" pitchFamily="34" charset="0"/>
                <a:cs typeface="Calibri" pitchFamily="34" charset="0"/>
              </a:rPr>
              <a:t>II. </a:t>
            </a:r>
            <a:r>
              <a:rPr lang="en" sz="3600" dirty="0">
                <a:latin typeface="Calibri" pitchFamily="34" charset="0"/>
                <a:cs typeface="Calibri" pitchFamily="34" charset="0"/>
              </a:rPr>
              <a:t>IDIOPATHIC INTERSTITIAL PNEUMONIA</a:t>
            </a:r>
            <a:r>
              <a:rPr lang="sr-Cyrl-RS" sz="3600" b="1" dirty="0">
                <a:solidFill>
                  <a:srgbClr val="C00000"/>
                </a:solidFill>
                <a:latin typeface="Calibri" pitchFamily="34" charset="0"/>
                <a:cs typeface="Calibri" pitchFamily="34" charset="0"/>
              </a:rPr>
              <a:t/>
            </a:r>
            <a:br>
              <a:rPr lang="sr-Cyrl-RS" sz="3600" b="1" dirty="0">
                <a:solidFill>
                  <a:srgbClr val="C00000"/>
                </a:solidFill>
                <a:latin typeface="Calibri" pitchFamily="34" charset="0"/>
                <a:cs typeface="Calibri" pitchFamily="34" charset="0"/>
              </a:rPr>
            </a:br>
            <a:endParaRPr lang="en-US" sz="3600" dirty="0">
              <a:latin typeface="Calibri" panose="020F0502020204030204" pitchFamily="34" charset="0"/>
              <a:cs typeface="Calibri" panose="020F0502020204030204" pitchFamily="34" charset="0"/>
            </a:endParaRPr>
          </a:p>
        </p:txBody>
      </p:sp>
      <p:sp>
        <p:nvSpPr>
          <p:cNvPr id="77827" name="Content Placeholder 4">
            <a:extLst>
              <a:ext uri="{FF2B5EF4-FFF2-40B4-BE49-F238E27FC236}">
                <a16:creationId xmlns="" xmlns:a16="http://schemas.microsoft.com/office/drawing/2014/main" id="{A6BB0D0E-F8C1-F497-1252-3A38631DA000}"/>
              </a:ext>
            </a:extLst>
          </p:cNvPr>
          <p:cNvSpPr>
            <a:spLocks noGrp="1"/>
          </p:cNvSpPr>
          <p:nvPr>
            <p:ph idx="1"/>
          </p:nvPr>
        </p:nvSpPr>
        <p:spPr/>
        <p:txBody>
          <a:bodyPr/>
          <a:lstStyle/>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heterogeneous group of unknown etiology</a:t>
            </a:r>
            <a:endParaRPr lang="en-US"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400" dirty="0" smtClean="0">
                <a:latin typeface="Calibri" panose="020F0502020204030204" pitchFamily="34" charset="0"/>
                <a:cs typeface="Calibri" panose="020F0502020204030204" pitchFamily="34" charset="0"/>
              </a:rPr>
              <a:t>similar </a:t>
            </a:r>
            <a:r>
              <a:rPr lang="en" altLang="en-US" sz="2400" dirty="0">
                <a:latin typeface="Calibri" panose="020F0502020204030204" pitchFamily="34" charset="0"/>
                <a:cs typeface="Calibri" panose="020F0502020204030204" pitchFamily="34" charset="0"/>
              </a:rPr>
              <a:t>clinical and radiological characteristics</a:t>
            </a:r>
            <a:endParaRPr lang="en-US"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characterized primarily by patho-histological patterns - biopsied tissue</a:t>
            </a:r>
            <a:endParaRPr lang="en-US" altLang="en-US" sz="2400" i="1" dirty="0">
              <a:latin typeface="Calibri" panose="020F0502020204030204" pitchFamily="34" charset="0"/>
              <a:cs typeface="Calibri" panose="020F0502020204030204" pitchFamily="34" charset="0"/>
            </a:endParaRPr>
          </a:p>
          <a:p>
            <a:pPr>
              <a:buFont typeface="Arial" panose="020B0604020202020204" pitchFamily="34" charset="0"/>
              <a:buChar char="•"/>
            </a:pPr>
            <a:r>
              <a:rPr lang="sr-Latn-RS" altLang="en-US" sz="2400" dirty="0">
                <a:latin typeface="Calibri" panose="020F0502020204030204" pitchFamily="34" charset="0"/>
                <a:cs typeface="Calibri" panose="020F0502020204030204" pitchFamily="34" charset="0"/>
              </a:rPr>
              <a:t>t</a:t>
            </a:r>
            <a:r>
              <a:rPr lang="sr-Latn-RS" altLang="en-US" sz="2400" dirty="0" smtClean="0">
                <a:latin typeface="Calibri" panose="020F0502020204030204" pitchFamily="34" charset="0"/>
                <a:cs typeface="Calibri" panose="020F0502020204030204" pitchFamily="34" charset="0"/>
              </a:rPr>
              <a:t>hey are </a:t>
            </a:r>
            <a:r>
              <a:rPr lang="en" altLang="en-US" sz="2400" dirty="0" smtClean="0">
                <a:latin typeface="Calibri" panose="020F0502020204030204" pitchFamily="34" charset="0"/>
                <a:cs typeface="Calibri" panose="020F0502020204030204" pitchFamily="34" charset="0"/>
              </a:rPr>
              <a:t>classified </a:t>
            </a:r>
            <a:r>
              <a:rPr lang="sr-Latn-RS" altLang="en-US" sz="2400" dirty="0" smtClean="0">
                <a:latin typeface="Calibri" panose="020F0502020204030204" pitchFamily="34" charset="0"/>
                <a:cs typeface="Calibri" panose="020F0502020204030204" pitchFamily="34" charset="0"/>
              </a:rPr>
              <a:t>into</a:t>
            </a:r>
            <a:r>
              <a:rPr lang="en" altLang="en-US" sz="2400" i="1" dirty="0" smtClean="0">
                <a:latin typeface="Calibri" panose="020F0502020204030204" pitchFamily="34" charset="0"/>
                <a:cs typeface="Calibri" panose="020F0502020204030204" pitchFamily="34" charset="0"/>
              </a:rPr>
              <a:t> </a:t>
            </a:r>
            <a:r>
              <a:rPr lang="en" altLang="en-US" sz="2400" i="1" dirty="0">
                <a:latin typeface="Calibri" panose="020F0502020204030204" pitchFamily="34" charset="0"/>
                <a:cs typeface="Calibri" panose="020F0502020204030204" pitchFamily="34" charset="0"/>
              </a:rPr>
              <a:t>7 histological </a:t>
            </a:r>
            <a:r>
              <a:rPr lang="en" altLang="en-US" sz="2400" i="1" dirty="0" smtClean="0">
                <a:latin typeface="Calibri" panose="020F0502020204030204" pitchFamily="34" charset="0"/>
                <a:cs typeface="Calibri" panose="020F0502020204030204" pitchFamily="34" charset="0"/>
              </a:rPr>
              <a:t>subtypes</a:t>
            </a:r>
            <a:r>
              <a:rPr lang="en" altLang="en-US" sz="2400" b="1" i="1" dirty="0" smtClean="0">
                <a:latin typeface="Calibri" panose="020F0502020204030204" pitchFamily="34" charset="0"/>
                <a:cs typeface="Calibri" panose="020F0502020204030204" pitchFamily="34" charset="0"/>
              </a:rPr>
              <a:t>, </a:t>
            </a:r>
            <a:r>
              <a:rPr lang="en" altLang="en-US" sz="2400" dirty="0">
                <a:latin typeface="Calibri" panose="020F0502020204030204" pitchFamily="34" charset="0"/>
                <a:cs typeface="Calibri" panose="020F0502020204030204" pitchFamily="34" charset="0"/>
              </a:rPr>
              <a:t>all characterized by </a:t>
            </a:r>
            <a:r>
              <a:rPr lang="en" altLang="en-US" sz="2400" i="1" dirty="0">
                <a:latin typeface="Calibri" panose="020F0502020204030204" pitchFamily="34" charset="0"/>
                <a:cs typeface="Calibri" panose="020F0502020204030204" pitchFamily="34" charset="0"/>
              </a:rPr>
              <a:t>different </a:t>
            </a:r>
            <a:r>
              <a:rPr lang="en" altLang="en-US" sz="2400" i="1" dirty="0" smtClean="0">
                <a:latin typeface="Calibri" panose="020F0502020204030204" pitchFamily="34" charset="0"/>
                <a:cs typeface="Calibri" panose="020F0502020204030204" pitchFamily="34" charset="0"/>
              </a:rPr>
              <a:t>degree </a:t>
            </a:r>
            <a:r>
              <a:rPr lang="en" altLang="en-US" sz="2400" i="1" dirty="0">
                <a:latin typeface="Calibri" panose="020F0502020204030204" pitchFamily="34" charset="0"/>
                <a:cs typeface="Calibri" panose="020F0502020204030204" pitchFamily="34" charset="0"/>
              </a:rPr>
              <a:t>of inflammation and fibrosis </a:t>
            </a:r>
            <a:r>
              <a:rPr lang="en" altLang="en-US" sz="2400" dirty="0">
                <a:latin typeface="Calibri" panose="020F0502020204030204" pitchFamily="34" charset="0"/>
                <a:cs typeface="Calibri" panose="020F0502020204030204" pitchFamily="34" charset="0"/>
              </a:rPr>
              <a:t>and all causing </a:t>
            </a:r>
            <a:r>
              <a:rPr lang="en" altLang="en-US" sz="2400" dirty="0" smtClean="0">
                <a:latin typeface="Calibri" panose="020F0502020204030204" pitchFamily="34" charset="0"/>
                <a:cs typeface="Calibri" panose="020F0502020204030204" pitchFamily="34" charset="0"/>
              </a:rPr>
              <a:t>dyspnea</a:t>
            </a:r>
            <a:endParaRPr lang="ru-RU"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most cases are </a:t>
            </a:r>
            <a:r>
              <a:rPr lang="en" altLang="en-US" sz="2400" i="1" dirty="0">
                <a:latin typeface="Calibri" panose="020F0502020204030204" pitchFamily="34" charset="0"/>
                <a:cs typeface="Calibri" panose="020F0502020204030204" pitchFamily="34" charset="0"/>
              </a:rPr>
              <a:t>sporadic </a:t>
            </a:r>
            <a:r>
              <a:rPr lang="en" altLang="en-US" sz="2400" dirty="0">
                <a:latin typeface="Calibri" panose="020F0502020204030204" pitchFamily="34" charset="0"/>
                <a:cs typeface="Calibri" panose="020F0502020204030204" pitchFamily="34" charset="0"/>
              </a:rPr>
              <a:t>, although there is a role of the genetic factor</a:t>
            </a:r>
          </a:p>
          <a:p>
            <a:pPr>
              <a:buFont typeface="Wingdings" panose="05000000000000000000" pitchFamily="2" charset="2"/>
              <a:buNone/>
            </a:pPr>
            <a:endParaRPr lang="en-US"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78850" name="Title 1">
            <a:extLst>
              <a:ext uri="{FF2B5EF4-FFF2-40B4-BE49-F238E27FC236}">
                <a16:creationId xmlns="" xmlns:a16="http://schemas.microsoft.com/office/drawing/2014/main" id="{54E86631-AA62-D98E-EABE-54E73B854D4D}"/>
              </a:ext>
            </a:extLst>
          </p:cNvPr>
          <p:cNvSpPr>
            <a:spLocks noGrp="1"/>
          </p:cNvSpPr>
          <p:nvPr>
            <p:ph type="title"/>
          </p:nvPr>
        </p:nvSpPr>
        <p:spPr>
          <a:xfrm>
            <a:off x="1181100" y="428625"/>
            <a:ext cx="8326438" cy="661988"/>
          </a:xfrm>
        </p:spPr>
        <p:txBody>
          <a:bodyPr/>
          <a:lstStyle/>
          <a:p>
            <a:r>
              <a:rPr lang="en" altLang="en-US" sz="3600">
                <a:solidFill>
                  <a:schemeClr val="tx1"/>
                </a:solidFill>
                <a:latin typeface="Calibri" panose="020F0502020204030204" pitchFamily="34" charset="0"/>
                <a:cs typeface="Calibri" panose="020F0502020204030204" pitchFamily="34" charset="0"/>
              </a:rPr>
              <a:t>Idiopathic interstitial pneumonia</a:t>
            </a:r>
            <a:endParaRPr lang="sr-Latn-CS" altLang="en-US" sz="3600">
              <a:solidFill>
                <a:schemeClr val="tx1"/>
              </a:solidFill>
              <a:latin typeface="Calibri" panose="020F0502020204030204" pitchFamily="34" charset="0"/>
            </a:endParaRPr>
          </a:p>
        </p:txBody>
      </p:sp>
      <p:graphicFrame>
        <p:nvGraphicFramePr>
          <p:cNvPr id="3" name="Content Placeholder 2">
            <a:extLst>
              <a:ext uri="{FF2B5EF4-FFF2-40B4-BE49-F238E27FC236}">
                <a16:creationId xmlns="" xmlns:a16="http://schemas.microsoft.com/office/drawing/2014/main" id="{74F98C54-22FF-43BA-D9B5-39EFA1CAC51A}"/>
              </a:ext>
            </a:extLst>
          </p:cNvPr>
          <p:cNvGraphicFramePr>
            <a:graphicFrameLocks noGrp="1"/>
          </p:cNvGraphicFramePr>
          <p:nvPr>
            <p:ph idx="1"/>
            <p:extLst>
              <p:ext uri="{D42A27DB-BD31-4B8C-83A1-F6EECF244321}">
                <p14:modId xmlns:p14="http://schemas.microsoft.com/office/powerpoint/2010/main" val="36329569"/>
              </p:ext>
            </p:extLst>
          </p:nvPr>
        </p:nvGraphicFramePr>
        <p:xfrm>
          <a:off x="800100" y="1500188"/>
          <a:ext cx="8763000" cy="4532294"/>
        </p:xfrm>
        <a:graphic>
          <a:graphicData uri="http://schemas.openxmlformats.org/drawingml/2006/table">
            <a:tbl>
              <a:tblPr/>
              <a:tblGrid>
                <a:gridCol w="3981450">
                  <a:extLst>
                    <a:ext uri="{9D8B030D-6E8A-4147-A177-3AD203B41FA5}">
                      <a16:colId xmlns="" xmlns:a16="http://schemas.microsoft.com/office/drawing/2014/main" val="20000"/>
                    </a:ext>
                  </a:extLst>
                </a:gridCol>
                <a:gridCol w="3635375">
                  <a:extLst>
                    <a:ext uri="{9D8B030D-6E8A-4147-A177-3AD203B41FA5}">
                      <a16:colId xmlns="" xmlns:a16="http://schemas.microsoft.com/office/drawing/2014/main" val="20001"/>
                    </a:ext>
                  </a:extLst>
                </a:gridCol>
                <a:gridCol w="1146175">
                  <a:extLst>
                    <a:ext uri="{9D8B030D-6E8A-4147-A177-3AD203B41FA5}">
                      <a16:colId xmlns="" xmlns:a16="http://schemas.microsoft.com/office/drawing/2014/main" val="20002"/>
                    </a:ext>
                  </a:extLst>
                </a:gridCol>
              </a:tblGrid>
              <a:tr h="315395">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 altLang="en-US" sz="1800" b="1" i="0" u="none" strike="noStrike" cap="none" normalizeH="0" baseline="0" dirty="0" err="1">
                          <a:ln>
                            <a:noFill/>
                          </a:ln>
                          <a:solidFill>
                            <a:srgbClr val="FFFFFF"/>
                          </a:solidFill>
                          <a:effectLst/>
                          <a:latin typeface="Calibri" panose="020F0502020204030204" pitchFamily="34" charset="0"/>
                          <a:cs typeface="Calibri" panose="020F0502020204030204" pitchFamily="34" charset="0"/>
                        </a:rPr>
                        <a:t>Clinical-radiological-pathological</a:t>
                      </a:r>
                      <a:r>
                        <a:rPr kumimoji="0" lang="en" altLang="en-US" sz="1800" b="1" i="0" u="none" strike="noStrike" cap="none" normalizeH="0" baseline="0" dirty="0">
                          <a:ln>
                            <a:noFill/>
                          </a:ln>
                          <a:solidFill>
                            <a:srgbClr val="FFFFFF"/>
                          </a:solidFill>
                          <a:effectLst/>
                          <a:latin typeface="Calibri" panose="020F0502020204030204" pitchFamily="34" charset="0"/>
                          <a:cs typeface="Calibri" panose="020F0502020204030204" pitchFamily="34" charset="0"/>
                        </a:rPr>
                        <a:t> </a:t>
                      </a:r>
                      <a:r>
                        <a:rPr kumimoji="0" lang="en" altLang="en-US" sz="1800" b="1" i="0" u="none" strike="noStrike" cap="none" normalizeH="0" baseline="0" dirty="0" err="1">
                          <a:ln>
                            <a:noFill/>
                          </a:ln>
                          <a:solidFill>
                            <a:srgbClr val="FFFFFF"/>
                          </a:solidFill>
                          <a:effectLst/>
                          <a:latin typeface="Calibri" panose="020F0502020204030204" pitchFamily="34" charset="0"/>
                          <a:cs typeface="Calibri" panose="020F0502020204030204" pitchFamily="34" charset="0"/>
                        </a:rPr>
                        <a:t>diagnosis</a:t>
                      </a:r>
                      <a:endParaRPr kumimoji="0" lang="en-US" altLang="en-US" sz="1800" b="1" i="0" u="none" strike="noStrike" cap="none" normalizeH="0" baseline="0" dirty="0">
                        <a:ln>
                          <a:noFill/>
                        </a:ln>
                        <a:solidFill>
                          <a:srgbClr val="FFFFFF"/>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rgbClr val="DADADA"/>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 altLang="en-US" sz="1800" b="1" i="0" u="none" strike="noStrike" cap="none" normalizeH="0" baseline="0" dirty="0">
                          <a:ln>
                            <a:noFill/>
                          </a:ln>
                          <a:solidFill>
                            <a:srgbClr val="FFFFFF"/>
                          </a:solidFill>
                          <a:effectLst/>
                          <a:latin typeface="Calibri" panose="020F0502020204030204" pitchFamily="34" charset="0"/>
                          <a:cs typeface="Calibri" panose="020F0502020204030204" pitchFamily="34" charset="0"/>
                        </a:rPr>
                        <a:t>Histological pattern</a:t>
                      </a:r>
                      <a:endParaRPr kumimoji="0" lang="en-US" altLang="en-US" sz="1800" b="1" i="0" u="none" strike="noStrike" cap="none" normalizeH="0" baseline="0" dirty="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a:noFill/>
                    </a:lnR>
                    <a:lnT w="12700" cap="flat" cmpd="sng" algn="ctr">
                      <a:solidFill>
                        <a:srgbClr val="DADADA"/>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 altLang="en-US" sz="1800" b="1" i="0" u="none" strike="noStrike" cap="none" normalizeH="0" baseline="0">
                          <a:ln>
                            <a:noFill/>
                          </a:ln>
                          <a:solidFill>
                            <a:srgbClr val="FFFFFF"/>
                          </a:solidFill>
                          <a:effectLst/>
                          <a:latin typeface="Calibri" panose="020F0502020204030204" pitchFamily="34" charset="0"/>
                          <a:cs typeface="Calibri" panose="020F0502020204030204" pitchFamily="34" charset="0"/>
                        </a:rPr>
                        <a:t>Frequency</a:t>
                      </a:r>
                    </a:p>
                  </a:txBody>
                  <a:tcPr marL="68580" marR="68580" marT="0" marB="0" horzOverflow="overflow">
                    <a:lnL>
                      <a:noFill/>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extLst>
                  <a:ext uri="{0D108BD9-81ED-4DB2-BD59-A6C34878D82A}">
                    <a16:rowId xmlns="" xmlns:a16="http://schemas.microsoft.com/office/drawing/2014/main" val="10000"/>
                  </a:ext>
                </a:extLst>
              </a:tr>
              <a:tr h="487626">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rPr>
                        <a:t>Idiopathic Pulmonary Fibrosis (IPF)</a:t>
                      </a:r>
                      <a:endParaRPr kumimoji="0" lang="sr-Latn-R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Usual Interstitial Pneumonia </a:t>
                      </a:r>
                      <a:r>
                        <a:rPr kumimoji="0" lang="en" altLang="en-US" sz="1600" b="1"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(UIP)</a:t>
                      </a:r>
                      <a:endParaRPr kumimoji="0" lang="en-US" altLang="en-US" sz="1600" b="1" i="0" u="none" strike="noStrike" cap="none" normalizeH="0" baseline="0" dirty="0">
                        <a:ln>
                          <a:noFill/>
                        </a:ln>
                        <a:solidFill>
                          <a:srgbClr val="00004A"/>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 sz="1600" b="1" dirty="0">
                          <a:solidFill>
                            <a:schemeClr val="bg1">
                              <a:lumMod val="50000"/>
                            </a:schemeClr>
                          </a:solidFill>
                          <a:effectLst/>
                          <a:latin typeface="Calibri" panose="020F0502020204030204" pitchFamily="34" charset="0"/>
                          <a:cs typeface="Calibri" panose="020F0502020204030204" pitchFamily="34" charset="0"/>
                        </a:rPr>
                        <a:t>≈ </a:t>
                      </a:r>
                      <a:r>
                        <a:rPr kumimoji="0" lang="en" altLang="en-US" sz="1600" b="1"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55%</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extLst>
                  <a:ext uri="{0D108BD9-81ED-4DB2-BD59-A6C34878D82A}">
                    <a16:rowId xmlns="" xmlns:a16="http://schemas.microsoft.com/office/drawing/2014/main" val="10001"/>
                  </a:ext>
                </a:extLst>
              </a:tr>
              <a:tr h="487626">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rPr>
                        <a:t>Non-specific interstitial pneumonia (NSIP)</a:t>
                      </a:r>
                      <a:endParaRPr kumimoji="0" lang="sr-Latn-R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Non-specific</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interstitial</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pneumonia</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 </a:t>
                      </a:r>
                      <a:r>
                        <a:rPr kumimoji="0" lang="en" altLang="en-US" sz="1600" b="1"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(NSIP)</a:t>
                      </a:r>
                      <a:endParaRPr kumimoji="0" lang="en-US" altLang="en-US" sz="1600" b="1" i="0" u="none" strike="noStrike" cap="none" normalizeH="0" baseline="0" dirty="0">
                        <a:ln>
                          <a:noFill/>
                        </a:ln>
                        <a:solidFill>
                          <a:srgbClr val="00004A"/>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 sz="1600" b="1" dirty="0">
                          <a:solidFill>
                            <a:schemeClr val="bg1">
                              <a:lumMod val="50000"/>
                            </a:schemeClr>
                          </a:solidFill>
                          <a:effectLst/>
                          <a:latin typeface="Calibri" panose="020F0502020204030204" pitchFamily="34" charset="0"/>
                          <a:cs typeface="Calibri" panose="020F0502020204030204" pitchFamily="34" charset="0"/>
                        </a:rPr>
                        <a:t>≈ </a:t>
                      </a:r>
                      <a:r>
                        <a:rPr kumimoji="0" lang="en" altLang="en-US" sz="1600" b="1"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25%</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 xmlns:a16="http://schemas.microsoft.com/office/drawing/2014/main" val="10002"/>
                  </a:ext>
                </a:extLst>
              </a:tr>
              <a:tr h="73143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rPr>
                        <a:t>Respiratory bronchiolitis sustained with interstitial lung disease (RB-ILD)</a:t>
                      </a:r>
                      <a:endParaRPr kumimoji="0" lang="sr-Latn-R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Respiratory</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bronchiolitis</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with</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interstitial</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err="1">
                          <a:ln>
                            <a:noFill/>
                          </a:ln>
                          <a:solidFill>
                            <a:srgbClr val="00004A"/>
                          </a:solidFill>
                          <a:effectLst/>
                          <a:latin typeface="Calibri" panose="020F0502020204030204" pitchFamily="34" charset="0"/>
                          <a:cs typeface="Calibri" panose="020F0502020204030204" pitchFamily="34" charset="0"/>
                        </a:rPr>
                        <a:t>pneumonia</a:t>
                      </a:r>
                      <a:endParaRPr kumimoji="0" lang="en-US" altLang="en-US" sz="1600" b="0" i="0" u="none" strike="noStrike" cap="none" normalizeH="0" baseline="0" dirty="0">
                        <a:ln>
                          <a:noFill/>
                        </a:ln>
                        <a:solidFill>
                          <a:srgbClr val="00004A"/>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 sz="1600" b="1" dirty="0">
                          <a:solidFill>
                            <a:schemeClr val="bg1">
                              <a:lumMod val="50000"/>
                            </a:schemeClr>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15%</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extLst>
                  <a:ext uri="{0D108BD9-81ED-4DB2-BD59-A6C34878D82A}">
                    <a16:rowId xmlns="" xmlns:a16="http://schemas.microsoft.com/office/drawing/2014/main" val="10003"/>
                  </a:ext>
                </a:extLst>
              </a:tr>
              <a:tr h="73143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rPr>
                        <a:t>Desquamative interstitial pneumonia (DIP)</a:t>
                      </a:r>
                      <a:endParaRPr kumimoji="0" lang="sr-Latn-R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a:ln>
                            <a:noFill/>
                          </a:ln>
                          <a:solidFill>
                            <a:srgbClr val="00004A"/>
                          </a:solidFill>
                          <a:effectLst/>
                          <a:latin typeface="Calibri" panose="020F0502020204030204" pitchFamily="34" charset="0"/>
                          <a:cs typeface="Calibri" panose="020F0502020204030204" pitchFamily="34" charset="0"/>
                        </a:rPr>
                        <a:t>Desquamative interstitial pneumonia</a:t>
                      </a:r>
                      <a:endParaRPr kumimoji="0" lang="en-US" altLang="en-US" sz="1600" b="0" i="0" u="none" strike="noStrike" cap="none" normalizeH="0" baseline="0">
                        <a:ln>
                          <a:noFill/>
                        </a:ln>
                        <a:solidFill>
                          <a:srgbClr val="00004A"/>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 sz="1600" b="0" dirty="0">
                          <a:solidFill>
                            <a:schemeClr val="bg1">
                              <a:lumMod val="50000"/>
                            </a:schemeClr>
                          </a:solidFill>
                          <a:effectLst/>
                          <a:latin typeface="Calibri" panose="020F0502020204030204" pitchFamily="34" charset="0"/>
                          <a:cs typeface="Calibri" panose="020F0502020204030204" pitchFamily="34" charset="0"/>
                        </a:rPr>
                        <a:t>≈ 5%</a:t>
                      </a:r>
                      <a:endParaRPr lang="en-US" sz="1600" b="0" dirty="0">
                        <a:solidFill>
                          <a:schemeClr val="bg1">
                            <a:lumMod val="50000"/>
                          </a:schemeClr>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 xmlns:a16="http://schemas.microsoft.com/office/drawing/2014/main" val="10004"/>
                  </a:ext>
                </a:extLst>
              </a:tr>
              <a:tr h="487626">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1" i="0" u="none" strike="noStrike" cap="none" normalizeH="0" baseline="0" dirty="0" smtClean="0">
                          <a:ln>
                            <a:noFill/>
                          </a:ln>
                          <a:solidFill>
                            <a:srgbClr val="00004A"/>
                          </a:solidFill>
                          <a:effectLst/>
                          <a:latin typeface="Calibri" panose="020F0502020204030204" pitchFamily="34" charset="0"/>
                          <a:cs typeface="Calibri" panose="020F0502020204030204" pitchFamily="34" charset="0"/>
                        </a:rPr>
                        <a:t>Cry</a:t>
                      </a:r>
                      <a:r>
                        <a:rPr kumimoji="0" lang="sr-Latn-RS" altLang="en-US" sz="1600" b="1" i="0" u="none" strike="noStrike" cap="none" normalizeH="0" baseline="0" dirty="0" smtClean="0">
                          <a:ln>
                            <a:noFill/>
                          </a:ln>
                          <a:solidFill>
                            <a:srgbClr val="00004A"/>
                          </a:solidFill>
                          <a:effectLst/>
                          <a:latin typeface="Calibri" panose="020F0502020204030204" pitchFamily="34" charset="0"/>
                          <a:cs typeface="Calibri" panose="020F0502020204030204" pitchFamily="34" charset="0"/>
                        </a:rPr>
                        <a:t>pto</a:t>
                      </a:r>
                      <a:r>
                        <a:rPr kumimoji="0" lang="en" altLang="en-US" sz="1600" b="1" i="0" u="none" strike="noStrike" cap="none" normalizeH="0" baseline="0" dirty="0" smtClean="0">
                          <a:ln>
                            <a:noFill/>
                          </a:ln>
                          <a:solidFill>
                            <a:srgbClr val="00004A"/>
                          </a:solidFill>
                          <a:effectLst/>
                          <a:latin typeface="Calibri" panose="020F0502020204030204" pitchFamily="34" charset="0"/>
                          <a:cs typeface="Calibri" panose="020F0502020204030204" pitchFamily="34" charset="0"/>
                        </a:rPr>
                        <a:t>genic </a:t>
                      </a:r>
                      <a:r>
                        <a:rPr kumimoji="0" lang="en" altLang="en-US" sz="1600" b="1"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organizing pneumonia (COP)</a:t>
                      </a:r>
                      <a:endParaRPr kumimoji="0" lang="sr-Latn-RS" altLang="en-US" sz="1600" b="1" i="0" u="none" strike="noStrike" cap="none" normalizeH="0" baseline="0" dirty="0">
                        <a:ln>
                          <a:noFill/>
                        </a:ln>
                        <a:solidFill>
                          <a:srgbClr val="00004A"/>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dirty="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a:ln>
                            <a:noFill/>
                          </a:ln>
                          <a:solidFill>
                            <a:srgbClr val="00004A"/>
                          </a:solidFill>
                          <a:effectLst/>
                          <a:latin typeface="Calibri" panose="020F0502020204030204" pitchFamily="34" charset="0"/>
                          <a:cs typeface="Calibri" panose="020F0502020204030204" pitchFamily="34" charset="0"/>
                        </a:rPr>
                        <a:t>Organizing pneumonia</a:t>
                      </a:r>
                      <a:endParaRPr kumimoji="0" lang="en-US" altLang="en-US" sz="1600" b="0" i="0" u="none" strike="noStrike" cap="none" normalizeH="0" baseline="0">
                        <a:ln>
                          <a:noFill/>
                        </a:ln>
                        <a:solidFill>
                          <a:srgbClr val="00004A"/>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en" sz="1600" b="1" dirty="0">
                          <a:solidFill>
                            <a:schemeClr val="bg1">
                              <a:lumMod val="50000"/>
                            </a:schemeClr>
                          </a:solidFill>
                          <a:effectLst/>
                          <a:latin typeface="Calibri" panose="020F0502020204030204" pitchFamily="34" charset="0"/>
                          <a:cs typeface="Calibri" panose="020F0502020204030204" pitchFamily="34" charset="0"/>
                        </a:rPr>
                        <a:t>≈ </a:t>
                      </a: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3%</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extLst>
                  <a:ext uri="{0D108BD9-81ED-4DB2-BD59-A6C34878D82A}">
                    <a16:rowId xmlns="" xmlns:a16="http://schemas.microsoft.com/office/drawing/2014/main" val="10005"/>
                  </a:ext>
                </a:extLst>
              </a:tr>
              <a:tr h="487626">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rPr>
                        <a:t>Acute interstitial pneumonia (AIP)</a:t>
                      </a:r>
                      <a:endParaRPr kumimoji="0" lang="sr-Latn-R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a:ln>
                            <a:noFill/>
                          </a:ln>
                          <a:solidFill>
                            <a:srgbClr val="00004A"/>
                          </a:solidFill>
                          <a:effectLst/>
                          <a:latin typeface="Calibri" panose="020F0502020204030204" pitchFamily="34" charset="0"/>
                          <a:cs typeface="Calibri" panose="020F0502020204030204" pitchFamily="34" charset="0"/>
                        </a:rPr>
                        <a:t>Diffuse alveolar damage (DAD)</a:t>
                      </a:r>
                      <a:endParaRPr kumimoji="0" lang="en-US" altLang="en-US" sz="1600" b="0" i="0" u="none" strike="noStrike" cap="none" normalizeH="0" baseline="0">
                        <a:ln>
                          <a:noFill/>
                        </a:ln>
                        <a:solidFill>
                          <a:srgbClr val="00004A"/>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a:ln>
                            <a:noFill/>
                          </a:ln>
                          <a:solidFill>
                            <a:srgbClr val="00004A"/>
                          </a:solidFill>
                          <a:effectLst/>
                          <a:latin typeface="Calibri" panose="020F0502020204030204" pitchFamily="34" charset="0"/>
                          <a:cs typeface="Calibri" panose="020F0502020204030204" pitchFamily="34" charset="0"/>
                        </a:rPr>
                        <a:t>&lt; 1%</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 xmlns:a16="http://schemas.microsoft.com/office/drawing/2014/main" val="10006"/>
                  </a:ext>
                </a:extLst>
              </a:tr>
              <a:tr h="487626">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rPr>
                        <a:t>Lymphoid interstitial pneumonia (LIP)</a:t>
                      </a:r>
                      <a:endParaRPr kumimoji="0" lang="sr-Latn-R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a:ln>
                          <a:noFill/>
                        </a:ln>
                        <a:solidFill>
                          <a:srgbClr val="00004A"/>
                        </a:solidFill>
                        <a:effectLst/>
                        <a:latin typeface="Calibri" panose="020F0502020204030204" pitchFamily="34"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a:ln>
                            <a:noFill/>
                          </a:ln>
                          <a:solidFill>
                            <a:srgbClr val="00004A"/>
                          </a:solidFill>
                          <a:effectLst/>
                          <a:latin typeface="Calibri" panose="020F0502020204030204" pitchFamily="34" charset="0"/>
                          <a:cs typeface="Calibri" panose="020F0502020204030204" pitchFamily="34" charset="0"/>
                        </a:rPr>
                        <a:t>Lymphoid interstitial pneumonia</a:t>
                      </a:r>
                      <a:endParaRPr kumimoji="0" lang="en-US" altLang="en-US" sz="1600" b="0" i="0" u="none" strike="noStrike" cap="none" normalizeH="0" baseline="0">
                        <a:ln>
                          <a:noFill/>
                        </a:ln>
                        <a:solidFill>
                          <a:srgbClr val="00004A"/>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 altLang="en-US" sz="1600" b="0" i="0" u="none" strike="noStrike" cap="none" normalizeH="0" baseline="0" dirty="0">
                          <a:ln>
                            <a:noFill/>
                          </a:ln>
                          <a:solidFill>
                            <a:srgbClr val="00004A"/>
                          </a:solidFill>
                          <a:effectLst/>
                          <a:latin typeface="Calibri" panose="020F0502020204030204" pitchFamily="34" charset="0"/>
                          <a:cs typeface="Calibri" panose="020F0502020204030204" pitchFamily="34" charset="0"/>
                        </a:rPr>
                        <a:t>&lt; 1%</a:t>
                      </a: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8F8F8"/>
                    </a:solidFill>
                  </a:tcPr>
                </a:tc>
                <a:extLst>
                  <a:ext uri="{0D108BD9-81ED-4DB2-BD59-A6C34878D82A}">
                    <a16:rowId xmlns="" xmlns:a16="http://schemas.microsoft.com/office/drawing/2014/main" val="10007"/>
                  </a:ext>
                </a:extLst>
              </a:tr>
            </a:tbl>
          </a:graphicData>
        </a:graphic>
      </p:graphicFrame>
      <p:sp>
        <p:nvSpPr>
          <p:cNvPr id="16427" name="Rectangle 1">
            <a:extLst>
              <a:ext uri="{FF2B5EF4-FFF2-40B4-BE49-F238E27FC236}">
                <a16:creationId xmlns="" xmlns:a16="http://schemas.microsoft.com/office/drawing/2014/main" id="{5C4FBC89-45AA-DF45-4C78-98AF7B23589A}"/>
              </a:ext>
            </a:extLst>
          </p:cNvPr>
          <p:cNvSpPr>
            <a:spLocks noChangeArrowheads="1"/>
          </p:cNvSpPr>
          <p:nvPr/>
        </p:nvSpPr>
        <p:spPr bwMode="auto">
          <a:xfrm>
            <a:off x="571500" y="331788"/>
            <a:ext cx="184150" cy="460375"/>
          </a:xfrm>
          <a:prstGeom prst="rect">
            <a:avLst/>
          </a:prstGeom>
          <a:noFill/>
          <a:ln>
            <a:noFill/>
          </a:ln>
          <a:effec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eaLnBrk="0" hangingPunct="0">
              <a:spcBef>
                <a:spcPct val="0"/>
              </a:spcBef>
              <a:buClrTx/>
              <a:buSzTx/>
              <a:buFontTx/>
              <a:buNone/>
              <a:defRPr/>
            </a:pPr>
            <a:endParaRPr kumimoji="0" lang="en-US" altLang="en-US" sz="2400">
              <a:solidFill>
                <a:srgbClr val="FFFFFF"/>
              </a:solidFill>
              <a:ea typeface="+mn-ea"/>
              <a:cs typeface="+mn-cs"/>
            </a:endParaRPr>
          </a:p>
        </p:txBody>
      </p:sp>
      <p:sp>
        <p:nvSpPr>
          <p:cNvPr id="78892" name="Rectangle 4">
            <a:extLst>
              <a:ext uri="{FF2B5EF4-FFF2-40B4-BE49-F238E27FC236}">
                <a16:creationId xmlns="" xmlns:a16="http://schemas.microsoft.com/office/drawing/2014/main" id="{FAB6DE2D-006F-8AEA-8281-112B61157FA5}"/>
              </a:ext>
            </a:extLst>
          </p:cNvPr>
          <p:cNvSpPr>
            <a:spLocks noChangeArrowheads="1"/>
          </p:cNvSpPr>
          <p:nvPr/>
        </p:nvSpPr>
        <p:spPr bwMode="auto">
          <a:xfrm>
            <a:off x="895028" y="6093296"/>
            <a:ext cx="87868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r>
              <a:rPr lang="en" altLang="en-US" sz="2000" b="1" dirty="0">
                <a:solidFill>
                  <a:srgbClr val="FFFF00"/>
                </a:solidFill>
                <a:latin typeface="Calibri" panose="020F0502020204030204" pitchFamily="34" charset="0"/>
                <a:cs typeface="Calibri" panose="020F0502020204030204" pitchFamily="34" charset="0"/>
              </a:rPr>
              <a:t>Similar </a:t>
            </a:r>
            <a:r>
              <a:rPr lang="en" altLang="en-US" sz="2000" b="1" dirty="0" smtClean="0">
                <a:solidFill>
                  <a:srgbClr val="FFFF00"/>
                </a:solidFill>
                <a:latin typeface="Calibri" panose="020F0502020204030204" pitchFamily="34" charset="0"/>
                <a:cs typeface="Calibri" panose="020F0502020204030204" pitchFamily="34" charset="0"/>
              </a:rPr>
              <a:t>cl</a:t>
            </a:r>
            <a:r>
              <a:rPr lang="sr-Latn-RS" altLang="en-US" sz="2000" b="1" dirty="0" smtClean="0">
                <a:solidFill>
                  <a:srgbClr val="FFFF00"/>
                </a:solidFill>
                <a:latin typeface="Calibri" panose="020F0502020204030204" pitchFamily="34" charset="0"/>
                <a:cs typeface="Calibri" panose="020F0502020204030204" pitchFamily="34" charset="0"/>
              </a:rPr>
              <a:t>inical</a:t>
            </a:r>
            <a:r>
              <a:rPr lang="en" altLang="en-US" sz="2000" b="1" dirty="0" smtClean="0">
                <a:solidFill>
                  <a:srgbClr val="FFFF00"/>
                </a:solidFill>
                <a:latin typeface="Calibri" panose="020F0502020204030204" pitchFamily="34" charset="0"/>
                <a:cs typeface="Calibri" panose="020F0502020204030204" pitchFamily="34" charset="0"/>
              </a:rPr>
              <a:t> </a:t>
            </a:r>
            <a:r>
              <a:rPr lang="en" altLang="en-US" sz="2000" b="1" dirty="0">
                <a:solidFill>
                  <a:srgbClr val="FFFF00"/>
                </a:solidFill>
                <a:latin typeface="Calibri" panose="020F0502020204030204" pitchFamily="34" charset="0"/>
                <a:cs typeface="Calibri" panose="020F0502020204030204" pitchFamily="34" charset="0"/>
              </a:rPr>
              <a:t>picture but histologically different (classified into 7 histological types) * characteristic for </a:t>
            </a:r>
            <a:r>
              <a:rPr lang="en" altLang="en-US" sz="2000" b="1" dirty="0" smtClean="0">
                <a:solidFill>
                  <a:srgbClr val="FFFF00"/>
                </a:solidFill>
                <a:latin typeface="Calibri" panose="020F0502020204030204" pitchFamily="34" charset="0"/>
                <a:cs typeface="Calibri" panose="020F0502020204030204" pitchFamily="34" charset="0"/>
              </a:rPr>
              <a:t>all</a:t>
            </a:r>
            <a:r>
              <a:rPr lang="sr-Latn-RS" altLang="en-US" sz="2000" b="1" dirty="0" smtClean="0">
                <a:solidFill>
                  <a:srgbClr val="FFFF00"/>
                </a:solidFill>
                <a:latin typeface="Calibri" panose="020F0502020204030204" pitchFamily="34" charset="0"/>
                <a:cs typeface="Calibri" panose="020F0502020204030204" pitchFamily="34" charset="0"/>
              </a:rPr>
              <a:t> -</a:t>
            </a:r>
            <a:r>
              <a:rPr lang="en" altLang="en-US" sz="2000" b="1" dirty="0" smtClean="0">
                <a:solidFill>
                  <a:srgbClr val="FFFF00"/>
                </a:solidFill>
                <a:latin typeface="Calibri" panose="020F0502020204030204" pitchFamily="34" charset="0"/>
                <a:cs typeface="Calibri" panose="020F0502020204030204" pitchFamily="34" charset="0"/>
              </a:rPr>
              <a:t> </a:t>
            </a:r>
            <a:r>
              <a:rPr lang="en" altLang="en-US" sz="2000" b="1" dirty="0">
                <a:solidFill>
                  <a:srgbClr val="FFFF00"/>
                </a:solidFill>
                <a:latin typeface="Calibri" panose="020F0502020204030204" pitchFamily="34" charset="0"/>
                <a:cs typeface="Calibri" panose="020F0502020204030204" pitchFamily="34" charset="0"/>
              </a:rPr>
              <a:t>different degrees of inflammation and fibrosis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6F"/>
        </a:solidFill>
        <a:effectLst/>
      </p:bgPr>
    </p:bg>
    <p:spTree>
      <p:nvGrpSpPr>
        <p:cNvPr id="1" name=""/>
        <p:cNvGrpSpPr/>
        <p:nvPr/>
      </p:nvGrpSpPr>
      <p:grpSpPr>
        <a:xfrm>
          <a:off x="0" y="0"/>
          <a:ext cx="0" cy="0"/>
          <a:chOff x="0" y="0"/>
          <a:chExt cx="0" cy="0"/>
        </a:xfrm>
      </p:grpSpPr>
      <p:sp>
        <p:nvSpPr>
          <p:cNvPr id="79874" name="Text Box 1">
            <a:extLst>
              <a:ext uri="{FF2B5EF4-FFF2-40B4-BE49-F238E27FC236}">
                <a16:creationId xmlns="" xmlns:a16="http://schemas.microsoft.com/office/drawing/2014/main" id="{E8C2BFBC-DA24-638B-75E0-CE94056653CD}"/>
              </a:ext>
            </a:extLst>
          </p:cNvPr>
          <p:cNvSpPr txBox="1">
            <a:spLocks noChangeArrowheads="1"/>
          </p:cNvSpPr>
          <p:nvPr/>
        </p:nvSpPr>
        <p:spPr bwMode="auto">
          <a:xfrm>
            <a:off x="366713" y="381000"/>
            <a:ext cx="95535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9pPr>
          </a:lstStyle>
          <a:p>
            <a:pPr algn="ctr" eaLnBrk="1" hangingPunct="1"/>
            <a:r>
              <a:rPr lang="en" altLang="en-US" sz="2800" b="1">
                <a:latin typeface="Calibri" panose="020F0502020204030204" pitchFamily="34" charset="0"/>
                <a:ea typeface="msgothic"/>
                <a:cs typeface="Calibri" panose="020F0502020204030204" pitchFamily="34" charset="0"/>
              </a:rPr>
              <a:t>Schematic presentation of interstitial lung diseases according to etiology</a:t>
            </a:r>
            <a:endParaRPr lang="en-GB" altLang="en-US" sz="2800" b="1">
              <a:latin typeface="Calibri" panose="020F0502020204030204" pitchFamily="34" charset="0"/>
              <a:ea typeface="msgothic"/>
              <a:cs typeface="Calibri" panose="020F0502020204030204" pitchFamily="34" charset="0"/>
            </a:endParaRPr>
          </a:p>
        </p:txBody>
      </p:sp>
      <p:pic>
        <p:nvPicPr>
          <p:cNvPr id="79875" name="Picture 2">
            <a:extLst>
              <a:ext uri="{FF2B5EF4-FFF2-40B4-BE49-F238E27FC236}">
                <a16:creationId xmlns="" xmlns:a16="http://schemas.microsoft.com/office/drawing/2014/main" id="{D2E28E23-4BD2-8F1F-2A3D-A9895C3F6AE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3588" y="6205538"/>
            <a:ext cx="14144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9876" name="Picture 3">
            <a:extLst>
              <a:ext uri="{FF2B5EF4-FFF2-40B4-BE49-F238E27FC236}">
                <a16:creationId xmlns="" xmlns:a16="http://schemas.microsoft.com/office/drawing/2014/main" id="{C743671D-1009-7EC5-9599-933D3CB4AF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268" y="1771952"/>
            <a:ext cx="8780463" cy="39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9877" name="Text Box 4">
            <a:extLst>
              <a:ext uri="{FF2B5EF4-FFF2-40B4-BE49-F238E27FC236}">
                <a16:creationId xmlns="" xmlns:a16="http://schemas.microsoft.com/office/drawing/2014/main" id="{F38696ED-DB84-FCA9-429C-159E8F77BF5B}"/>
              </a:ext>
            </a:extLst>
          </p:cNvPr>
          <p:cNvSpPr txBox="1">
            <a:spLocks noChangeArrowheads="1"/>
          </p:cNvSpPr>
          <p:nvPr/>
        </p:nvSpPr>
        <p:spPr bwMode="auto">
          <a:xfrm>
            <a:off x="755650" y="5972175"/>
            <a:ext cx="440690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9pPr>
          </a:lstStyle>
          <a:p>
            <a:pPr eaLnBrk="1" hangingPunct="1"/>
            <a:r>
              <a:rPr lang="en" altLang="en-US" sz="1200" b="1">
                <a:latin typeface="Arial" panose="020B0604020202020204" pitchFamily="34" charset="0"/>
                <a:ea typeface="msgothic"/>
                <a:cs typeface="msgothic"/>
              </a:rPr>
              <a:t>Theresia A Mikolasch et al. Clin Med 2017;17:146-153</a:t>
            </a:r>
          </a:p>
        </p:txBody>
      </p:sp>
      <p:sp>
        <p:nvSpPr>
          <p:cNvPr id="79878" name="Text Box 5">
            <a:extLst>
              <a:ext uri="{FF2B5EF4-FFF2-40B4-BE49-F238E27FC236}">
                <a16:creationId xmlns="" xmlns:a16="http://schemas.microsoft.com/office/drawing/2014/main" id="{EC2ED401-84B0-1827-AC2B-F02DD2982BAD}"/>
              </a:ext>
            </a:extLst>
          </p:cNvPr>
          <p:cNvSpPr txBox="1">
            <a:spLocks noChangeArrowheads="1"/>
          </p:cNvSpPr>
          <p:nvPr/>
        </p:nvSpPr>
        <p:spPr bwMode="auto">
          <a:xfrm>
            <a:off x="109538" y="6613525"/>
            <a:ext cx="5546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marL="85725" indent="-85725"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9pPr>
          </a:lstStyle>
          <a:p>
            <a:pPr eaLnBrk="1" hangingPunct="1"/>
            <a:r>
              <a:rPr lang="en" altLang="en-US" sz="1000">
                <a:latin typeface="Arial" panose="020B0604020202020204" pitchFamily="34" charset="0"/>
                <a:ea typeface="msgothic"/>
                <a:cs typeface="msgothic"/>
              </a:rPr>
              <a:t>©</a:t>
            </a:r>
            <a:r>
              <a:rPr lang="en" altLang="en-US" sz="1000">
                <a:solidFill>
                  <a:srgbClr val="000000"/>
                </a:solidFill>
                <a:latin typeface="Arial" panose="020B0604020202020204" pitchFamily="34" charset="0"/>
                <a:ea typeface="msgothic"/>
                <a:cs typeface="msgothic"/>
              </a:rPr>
              <a:t> </a:t>
            </a:r>
            <a:r>
              <a:rPr lang="en" altLang="en-US" sz="1000">
                <a:latin typeface="Arial" panose="020B0604020202020204" pitchFamily="34" charset="0"/>
                <a:ea typeface="msgothic"/>
                <a:cs typeface="msgothic"/>
              </a:rPr>
              <a:t>Royal College of Physicians 2017. All rights reserved.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0898" name="Title 1">
            <a:extLst>
              <a:ext uri="{FF2B5EF4-FFF2-40B4-BE49-F238E27FC236}">
                <a16:creationId xmlns="" xmlns:a16="http://schemas.microsoft.com/office/drawing/2014/main" id="{87831923-E635-43A1-D2CB-B513E44866A5}"/>
              </a:ext>
            </a:extLst>
          </p:cNvPr>
          <p:cNvSpPr>
            <a:spLocks noGrp="1"/>
          </p:cNvSpPr>
          <p:nvPr>
            <p:ph type="title"/>
          </p:nvPr>
        </p:nvSpPr>
        <p:spPr/>
        <p:txBody>
          <a:bodyPr/>
          <a:lstStyle/>
          <a:p>
            <a:r>
              <a:rPr lang="en" altLang="en-US">
                <a:latin typeface="Calibri" panose="020F0502020204030204" pitchFamily="34" charset="0"/>
                <a:cs typeface="Calibri" panose="020F0502020204030204" pitchFamily="34" charset="0"/>
              </a:rPr>
              <a:t>IIP ATS/ERS (2013)</a:t>
            </a:r>
            <a:endParaRPr lang="en-US" altLang="en-US"/>
          </a:p>
        </p:txBody>
      </p:sp>
      <p:sp>
        <p:nvSpPr>
          <p:cNvPr id="80899" name="Content Placeholder 2">
            <a:extLst>
              <a:ext uri="{FF2B5EF4-FFF2-40B4-BE49-F238E27FC236}">
                <a16:creationId xmlns="" xmlns:a16="http://schemas.microsoft.com/office/drawing/2014/main" id="{E2865C55-7149-BB9F-A3CF-D5F24CA0F933}"/>
              </a:ext>
            </a:extLst>
          </p:cNvPr>
          <p:cNvSpPr>
            <a:spLocks noGrp="1"/>
          </p:cNvSpPr>
          <p:nvPr>
            <p:ph idx="1"/>
          </p:nvPr>
        </p:nvSpPr>
        <p:spPr/>
        <p:txBody>
          <a:bodyPr/>
          <a:lstStyle/>
          <a:p>
            <a:pPr>
              <a:buFont typeface="Wingdings" panose="05000000000000000000" pitchFamily="2" charset="2"/>
              <a:buNone/>
            </a:pPr>
            <a:r>
              <a:rPr lang="en" altLang="en-US" sz="2800" dirty="0">
                <a:latin typeface="Calibri" panose="020F0502020204030204" pitchFamily="34" charset="0"/>
                <a:cs typeface="Calibri" panose="020F0502020204030204" pitchFamily="34" charset="0"/>
              </a:rPr>
              <a:t>Division of IIP into four main groups : </a:t>
            </a:r>
            <a:endParaRPr lang="en-US" altLang="en-US" sz="28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dirty="0">
                <a:solidFill>
                  <a:schemeClr val="tx2"/>
                </a:solidFill>
                <a:latin typeface="Calibri" panose="020F0502020204030204" pitchFamily="34" charset="0"/>
                <a:cs typeface="Calibri" panose="020F0502020204030204" pitchFamily="34" charset="0"/>
              </a:rPr>
              <a:t>chronic, fibrosing</a:t>
            </a:r>
            <a:endParaRPr lang="en-US" altLang="en-US" sz="28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dirty="0">
                <a:solidFill>
                  <a:schemeClr val="tx2"/>
                </a:solidFill>
                <a:latin typeface="Calibri" panose="020F0502020204030204" pitchFamily="34" charset="0"/>
                <a:cs typeface="Calibri" panose="020F0502020204030204" pitchFamily="34" charset="0"/>
              </a:rPr>
              <a:t>associated with </a:t>
            </a:r>
            <a:r>
              <a:rPr lang="en" altLang="en-US" sz="2800" dirty="0" smtClean="0">
                <a:solidFill>
                  <a:schemeClr val="tx2"/>
                </a:solidFill>
                <a:latin typeface="Calibri" panose="020F0502020204030204" pitchFamily="34" charset="0"/>
                <a:cs typeface="Calibri" panose="020F0502020204030204" pitchFamily="34" charset="0"/>
              </a:rPr>
              <a:t>smoking</a:t>
            </a:r>
            <a:endParaRPr lang="en-US" altLang="en-US" sz="28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dirty="0">
                <a:solidFill>
                  <a:schemeClr val="tx2"/>
                </a:solidFill>
                <a:latin typeface="Calibri" panose="020F0502020204030204" pitchFamily="34" charset="0"/>
                <a:cs typeface="Calibri" panose="020F0502020204030204" pitchFamily="34" charset="0"/>
              </a:rPr>
              <a:t>acute / subacute</a:t>
            </a:r>
            <a:endParaRPr lang="en-US" altLang="en-US" sz="2800" dirty="0">
              <a:solidFill>
                <a:schemeClr val="tx2"/>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dirty="0">
                <a:solidFill>
                  <a:schemeClr val="tx2"/>
                </a:solidFill>
                <a:latin typeface="Calibri" panose="020F0502020204030204" pitchFamily="34" charset="0"/>
                <a:cs typeface="Calibri" panose="020F0502020204030204" pitchFamily="34" charset="0"/>
              </a:rPr>
              <a:t>rare </a:t>
            </a:r>
            <a:r>
              <a:rPr lang="en" altLang="en-US" sz="2800" dirty="0">
                <a:latin typeface="Calibri" panose="020F0502020204030204" pitchFamily="34" charset="0"/>
                <a:cs typeface="Calibri" panose="020F0502020204030204" pitchFamily="34" charset="0"/>
              </a:rPr>
              <a:t>(new disease added: idiopathic pleuroparenchymal fibroelastosis)</a:t>
            </a:r>
            <a:endParaRPr lang="en-US" altLang="en-US" sz="2800" dirty="0">
              <a:latin typeface="Calibri" panose="020F0502020204030204" pitchFamily="34" charset="0"/>
              <a:cs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1922" name="Title 1">
            <a:extLst>
              <a:ext uri="{FF2B5EF4-FFF2-40B4-BE49-F238E27FC236}">
                <a16:creationId xmlns="" xmlns:a16="http://schemas.microsoft.com/office/drawing/2014/main" id="{3F5D2384-47C7-8DC0-AF46-48B1685B2736}"/>
              </a:ext>
            </a:extLst>
          </p:cNvPr>
          <p:cNvSpPr>
            <a:spLocks noGrp="1"/>
          </p:cNvSpPr>
          <p:nvPr>
            <p:ph type="title"/>
          </p:nvPr>
        </p:nvSpPr>
        <p:spPr>
          <a:xfrm>
            <a:off x="571500" y="617538"/>
            <a:ext cx="9490075" cy="1143000"/>
          </a:xfrm>
        </p:spPr>
        <p:txBody>
          <a:bodyPr/>
          <a:lstStyle/>
          <a:p>
            <a:pPr algn="ctr"/>
            <a:r>
              <a:rPr lang="en" altLang="en-US" sz="4000">
                <a:latin typeface="Calibri" panose="020F0502020204030204" pitchFamily="34" charset="0"/>
                <a:cs typeface="Calibri" panose="020F0502020204030204" pitchFamily="34" charset="0"/>
              </a:rPr>
              <a:t>Idiopathic interstitial pneumonia ATS/ERS (2013)</a:t>
            </a:r>
            <a:endParaRPr lang="en-US" altLang="en-US" sz="4000"/>
          </a:p>
        </p:txBody>
      </p:sp>
      <p:graphicFrame>
        <p:nvGraphicFramePr>
          <p:cNvPr id="4" name="Content Placeholder 3">
            <a:extLst>
              <a:ext uri="{FF2B5EF4-FFF2-40B4-BE49-F238E27FC236}">
                <a16:creationId xmlns="" xmlns:a16="http://schemas.microsoft.com/office/drawing/2014/main" id="{5A6C3697-E8A6-BE10-C6D2-CD7E9FC120EB}"/>
              </a:ext>
            </a:extLst>
          </p:cNvPr>
          <p:cNvGraphicFramePr>
            <a:graphicFrameLocks noGrp="1"/>
          </p:cNvGraphicFramePr>
          <p:nvPr>
            <p:ph idx="1"/>
          </p:nvPr>
        </p:nvGraphicFramePr>
        <p:xfrm>
          <a:off x="500030" y="2224581"/>
          <a:ext cx="9572692" cy="30661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2946" name="Title 1">
            <a:extLst>
              <a:ext uri="{FF2B5EF4-FFF2-40B4-BE49-F238E27FC236}">
                <a16:creationId xmlns="" xmlns:a16="http://schemas.microsoft.com/office/drawing/2014/main" id="{1E2650AC-D0CE-9C6D-0D96-A7E2ADDEAEA2}"/>
              </a:ext>
            </a:extLst>
          </p:cNvPr>
          <p:cNvSpPr>
            <a:spLocks noGrp="1"/>
          </p:cNvSpPr>
          <p:nvPr>
            <p:ph type="title"/>
          </p:nvPr>
        </p:nvSpPr>
        <p:spPr>
          <a:xfrm>
            <a:off x="500063" y="-71438"/>
            <a:ext cx="9561512" cy="1143001"/>
          </a:xfrm>
        </p:spPr>
        <p:txBody>
          <a:bodyPr/>
          <a:lstStyle/>
          <a:p>
            <a:r>
              <a:rPr lang="en" altLang="en-US" sz="4000">
                <a:latin typeface="Calibri" panose="020F0502020204030204" pitchFamily="34" charset="0"/>
                <a:cs typeface="Calibri" panose="020F0502020204030204" pitchFamily="34" charset="0"/>
              </a:rPr>
              <a:t>Idiopathic interstitial pneumonia</a:t>
            </a:r>
          </a:p>
        </p:txBody>
      </p:sp>
      <p:graphicFrame>
        <p:nvGraphicFramePr>
          <p:cNvPr id="4" name="Table 3">
            <a:extLst>
              <a:ext uri="{FF2B5EF4-FFF2-40B4-BE49-F238E27FC236}">
                <a16:creationId xmlns="" xmlns:a16="http://schemas.microsoft.com/office/drawing/2014/main" id="{10DB3AFE-DF80-1BB5-1AEB-C49D3FC67720}"/>
              </a:ext>
            </a:extLst>
          </p:cNvPr>
          <p:cNvGraphicFramePr>
            <a:graphicFrameLocks noGrp="1"/>
          </p:cNvGraphicFramePr>
          <p:nvPr>
            <p:extLst>
              <p:ext uri="{D42A27DB-BD31-4B8C-83A1-F6EECF244321}">
                <p14:modId xmlns:p14="http://schemas.microsoft.com/office/powerpoint/2010/main" val="3751673260"/>
              </p:ext>
            </p:extLst>
          </p:nvPr>
        </p:nvGraphicFramePr>
        <p:xfrm>
          <a:off x="1886830" y="1785926"/>
          <a:ext cx="6828570" cy="3698240"/>
        </p:xfrm>
        <a:graphic>
          <a:graphicData uri="http://schemas.openxmlformats.org/drawingml/2006/table">
            <a:tbl>
              <a:tblPr firstRow="1" bandRow="1">
                <a:tableStyleId>{2D5ABB26-0587-4C30-8999-92F81FD0307C}</a:tableStyleId>
              </a:tblPr>
              <a:tblGrid>
                <a:gridCol w="2269832">
                  <a:extLst>
                    <a:ext uri="{9D8B030D-6E8A-4147-A177-3AD203B41FA5}">
                      <a16:colId xmlns="" xmlns:a16="http://schemas.microsoft.com/office/drawing/2014/main" val="20000"/>
                    </a:ext>
                  </a:extLst>
                </a:gridCol>
                <a:gridCol w="2269832">
                  <a:extLst>
                    <a:ext uri="{9D8B030D-6E8A-4147-A177-3AD203B41FA5}">
                      <a16:colId xmlns="" xmlns:a16="http://schemas.microsoft.com/office/drawing/2014/main" val="20001"/>
                    </a:ext>
                  </a:extLst>
                </a:gridCol>
                <a:gridCol w="2288906">
                  <a:extLst>
                    <a:ext uri="{9D8B030D-6E8A-4147-A177-3AD203B41FA5}">
                      <a16:colId xmlns="" xmlns:a16="http://schemas.microsoft.com/office/drawing/2014/main" val="20002"/>
                    </a:ext>
                  </a:extLst>
                </a:gridCol>
              </a:tblGrid>
              <a:tr h="370840">
                <a:tc>
                  <a:txBody>
                    <a:bodyPr/>
                    <a:lstStyle/>
                    <a:p>
                      <a:pPr marL="0" marR="0" indent="0" algn="ctr" defTabSz="914400" rtl="0" eaLnBrk="1" fontAlgn="auto" latinLnBrk="0" hangingPunct="1">
                        <a:lnSpc>
                          <a:spcPct val="100000"/>
                        </a:lnSpc>
                        <a:spcBef>
                          <a:spcPts val="672"/>
                        </a:spcBef>
                        <a:spcAft>
                          <a:spcPts val="0"/>
                        </a:spcAft>
                        <a:buClrTx/>
                        <a:buSzTx/>
                        <a:buFontTx/>
                        <a:buNone/>
                        <a:tabLst/>
                        <a:defRPr/>
                      </a:pPr>
                      <a:r>
                        <a:rPr lang="en" sz="2400" b="1" dirty="0">
                          <a:effectLst/>
                          <a:latin typeface="Calibri" pitchFamily="34" charset="0"/>
                          <a:ea typeface="Times New Roman" panose="02020603050405020304" pitchFamily="18" charset="0"/>
                          <a:cs typeface="Calibri" pitchFamily="34" charset="0"/>
                        </a:rPr>
                        <a:t>The course of the disease</a:t>
                      </a:r>
                      <a:endParaRPr lang="en-US" sz="2400" b="1" dirty="0">
                        <a:effectLst/>
                        <a:latin typeface="Calibri" pitchFamily="34" charset="0"/>
                        <a:ea typeface="Times New Roman" panose="02020603050405020304" pitchFamily="18"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cell3D prstMaterial="dkEdge">
                      <a:bevel/>
                      <a:lightRig rig="flood" dir="t"/>
                    </a:cell3D>
                    <a:solidFill>
                      <a:srgbClr val="C00000"/>
                    </a:solidFill>
                  </a:tcPr>
                </a:tc>
                <a:tc>
                  <a:txBody>
                    <a:bodyPr/>
                    <a:lstStyle/>
                    <a:p>
                      <a:pPr marL="0" marR="0" indent="0" algn="ctr" defTabSz="914400" rtl="0" eaLnBrk="1" fontAlgn="auto" latinLnBrk="0" hangingPunct="1">
                        <a:lnSpc>
                          <a:spcPct val="100000"/>
                        </a:lnSpc>
                        <a:spcBef>
                          <a:spcPts val="672"/>
                        </a:spcBef>
                        <a:spcAft>
                          <a:spcPts val="0"/>
                        </a:spcAft>
                        <a:buClrTx/>
                        <a:buSzTx/>
                        <a:buFontTx/>
                        <a:buNone/>
                        <a:tabLst/>
                        <a:defRPr/>
                      </a:pPr>
                      <a:r>
                        <a:rPr lang="en" sz="2400" b="1" baseline="0" dirty="0">
                          <a:effectLst/>
                          <a:latin typeface="Calibri" pitchFamily="34" charset="0"/>
                          <a:cs typeface="Calibri" pitchFamily="34" charset="0"/>
                        </a:rPr>
                        <a:t>Clinical entity</a:t>
                      </a:r>
                      <a:endParaRPr lang="sr-Latn-RS" sz="2400" b="1" baseline="0" dirty="0">
                        <a:effectLst/>
                        <a:latin typeface="Calibri" pitchFamily="34" charset="0"/>
                        <a:cs typeface="Calibri" pitchFamily="34" charset="0"/>
                      </a:endParaRPr>
                    </a:p>
                  </a:txBody>
                  <a:tcPr marL="57864" marR="57864" marT="0" marB="0">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cell3D prstMaterial="dkEdge">
                      <a:bevel/>
                      <a:lightRig rig="flood" dir="t"/>
                    </a:cell3D>
                    <a:solidFill>
                      <a:srgbClr val="C00000"/>
                    </a:solidFill>
                  </a:tcPr>
                </a:tc>
                <a:tc>
                  <a:txBody>
                    <a:bodyPr/>
                    <a:lstStyle/>
                    <a:p>
                      <a:pPr marL="0" marR="0" algn="ctr">
                        <a:lnSpc>
                          <a:spcPct val="100000"/>
                        </a:lnSpc>
                        <a:spcBef>
                          <a:spcPts val="672"/>
                        </a:spcBef>
                        <a:spcAft>
                          <a:spcPts val="0"/>
                        </a:spcAft>
                      </a:pPr>
                      <a:r>
                        <a:rPr lang="sr-Latn-RS" sz="2400" b="1" dirty="0" smtClean="0">
                          <a:effectLst/>
                          <a:latin typeface="Calibri" pitchFamily="34" charset="0"/>
                          <a:ea typeface="Calibri" panose="020F0502020204030204" pitchFamily="34" charset="0"/>
                          <a:cs typeface="Calibri" pitchFamily="34" charset="0"/>
                        </a:rPr>
                        <a:t>Prognosis</a:t>
                      </a:r>
                      <a:endParaRPr lang="en-US" sz="2400" b="1" dirty="0">
                        <a:effectLst/>
                        <a:latin typeface="Calibri" pitchFamily="34" charset="0"/>
                        <a:ea typeface="Calibri" panose="020F0502020204030204" pitchFamily="34" charset="0"/>
                        <a:cs typeface="Calibri" pitchFamily="34" charset="0"/>
                      </a:endParaRPr>
                    </a:p>
                  </a:txBody>
                  <a:tcPr marL="57864" marR="57864" marT="0" marB="0">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cell3D prstMaterial="dkEdge">
                      <a:bevel/>
                      <a:lightRig rig="flood" dir="t"/>
                    </a:cell3D>
                    <a:solidFill>
                      <a:srgbClr val="C00000"/>
                    </a:solidFill>
                  </a:tcPr>
                </a:tc>
                <a:extLst>
                  <a:ext uri="{0D108BD9-81ED-4DB2-BD59-A6C34878D82A}">
                    <a16:rowId xmlns="" xmlns:a16="http://schemas.microsoft.com/office/drawing/2014/main" val="10000"/>
                  </a:ext>
                </a:extLst>
              </a:tr>
              <a:tr h="370840">
                <a:tc>
                  <a:txBody>
                    <a:bodyPr/>
                    <a:lstStyle/>
                    <a:p>
                      <a:pPr algn="ctr"/>
                      <a:r>
                        <a:rPr lang="en" sz="2000" b="1" kern="1200" dirty="0">
                          <a:solidFill>
                            <a:schemeClr val="bg1">
                              <a:lumMod val="50000"/>
                            </a:schemeClr>
                          </a:solidFill>
                          <a:effectLst/>
                          <a:latin typeface="Calibri" pitchFamily="34" charset="0"/>
                          <a:cs typeface="Calibri" pitchFamily="34" charset="0"/>
                        </a:rPr>
                        <a:t>Acute</a:t>
                      </a:r>
                      <a:endParaRPr lang="en-US" sz="2000" b="1" dirty="0">
                        <a:solidFill>
                          <a:schemeClr val="bg1">
                            <a:lumMod val="50000"/>
                          </a:schemeClr>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20000"/>
                        <a:lumOff val="80000"/>
                      </a:schemeClr>
                    </a:solidFill>
                  </a:tcPr>
                </a:tc>
                <a:tc>
                  <a:txBody>
                    <a:bodyPr/>
                    <a:lstStyle/>
                    <a:p>
                      <a:pPr marL="0" marR="0" algn="ctr">
                        <a:lnSpc>
                          <a:spcPct val="100000"/>
                        </a:lnSpc>
                        <a:spcBef>
                          <a:spcPts val="672"/>
                        </a:spcBef>
                        <a:spcAft>
                          <a:spcPts val="0"/>
                        </a:spcAft>
                      </a:pPr>
                      <a:r>
                        <a:rPr lang="en" sz="2000" b="1" dirty="0">
                          <a:solidFill>
                            <a:schemeClr val="bg1">
                              <a:lumMod val="50000"/>
                            </a:schemeClr>
                          </a:solidFill>
                          <a:effectLst/>
                          <a:latin typeface="Calibri" pitchFamily="34" charset="0"/>
                          <a:cs typeface="Calibri" pitchFamily="34" charset="0"/>
                        </a:rPr>
                        <a:t>AIP</a:t>
                      </a:r>
                      <a:endParaRPr lang="sr-Latn-RS" sz="2000" b="1" dirty="0">
                        <a:solidFill>
                          <a:schemeClr val="bg1">
                            <a:lumMod val="50000"/>
                          </a:schemeClr>
                        </a:solidFill>
                        <a:effectLst/>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20000"/>
                        <a:lumOff val="80000"/>
                      </a:schemeClr>
                    </a:solidFill>
                  </a:tcPr>
                </a:tc>
                <a:tc>
                  <a:txBody>
                    <a:bodyPr/>
                    <a:lstStyle/>
                    <a:p>
                      <a:pPr algn="ctr"/>
                      <a:r>
                        <a:rPr lang="en" sz="2000" b="1" kern="1200" dirty="0">
                          <a:solidFill>
                            <a:schemeClr val="tx1"/>
                          </a:solidFill>
                          <a:effectLst/>
                          <a:latin typeface="Calibri" pitchFamily="34" charset="0"/>
                          <a:cs typeface="Calibri" pitchFamily="34" charset="0"/>
                        </a:rPr>
                        <a:t>bad</a:t>
                      </a:r>
                      <a:endParaRPr lang="en-US" sz="2000" b="1"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0001"/>
                  </a:ext>
                </a:extLst>
              </a:tr>
              <a:tr h="370840">
                <a:tc>
                  <a:txBody>
                    <a:bodyPr/>
                    <a:lstStyle/>
                    <a:p>
                      <a:pPr algn="ctr"/>
                      <a:r>
                        <a:rPr lang="en" sz="2000" b="1" i="0" kern="1200" dirty="0">
                          <a:solidFill>
                            <a:schemeClr val="tx1"/>
                          </a:solidFill>
                          <a:effectLst/>
                          <a:latin typeface="Calibri" pitchFamily="34" charset="0"/>
                          <a:cs typeface="Calibri" pitchFamily="34" charset="0"/>
                        </a:rPr>
                        <a:t>Chronic</a:t>
                      </a:r>
                      <a:endParaRPr lang="en-US" sz="2000" b="1" i="0"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chemeClr val="bg1">
                        <a:lumMod val="40000"/>
                        <a:lumOff val="60000"/>
                      </a:schemeClr>
                    </a:solidFill>
                  </a:tcPr>
                </a:tc>
                <a:tc>
                  <a:txBody>
                    <a:bodyPr/>
                    <a:lstStyle/>
                    <a:p>
                      <a:pPr marL="0" marR="0" algn="ctr">
                        <a:lnSpc>
                          <a:spcPct val="100000"/>
                        </a:lnSpc>
                        <a:spcBef>
                          <a:spcPts val="672"/>
                        </a:spcBef>
                        <a:spcAft>
                          <a:spcPts val="0"/>
                        </a:spcAft>
                      </a:pPr>
                      <a:r>
                        <a:rPr lang="en" sz="2000" b="1" dirty="0">
                          <a:solidFill>
                            <a:schemeClr val="tx1"/>
                          </a:solidFill>
                          <a:effectLst/>
                          <a:latin typeface="Calibri" pitchFamily="34" charset="0"/>
                          <a:cs typeface="Calibri" pitchFamily="34" charset="0"/>
                        </a:rPr>
                        <a:t>IPF</a:t>
                      </a:r>
                      <a:endParaRPr lang="sr-Latn-RS" sz="2000" b="1" i="1" dirty="0">
                        <a:solidFill>
                          <a:schemeClr val="tx1"/>
                        </a:solidFill>
                        <a:effectLst/>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chemeClr val="bg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kern="1200" dirty="0">
                          <a:solidFill>
                            <a:schemeClr val="tx1"/>
                          </a:solidFill>
                          <a:effectLst/>
                          <a:latin typeface="Calibri" pitchFamily="34" charset="0"/>
                          <a:cs typeface="Calibri" pitchFamily="34" charset="0"/>
                        </a:rPr>
                        <a:t>bad</a:t>
                      </a:r>
                      <a:endParaRPr lang="en-US" sz="2000" b="1"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i="0" kern="1200" dirty="0">
                          <a:solidFill>
                            <a:schemeClr val="tx1"/>
                          </a:solidFill>
                          <a:effectLst/>
                          <a:latin typeface="Calibri" pitchFamily="34" charset="0"/>
                          <a:cs typeface="Calibri" pitchFamily="34" charset="0"/>
                        </a:rPr>
                        <a:t>Chronic</a:t>
                      </a:r>
                      <a:endParaRPr lang="en-US" sz="2000" b="1" i="0"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672"/>
                        </a:spcBef>
                        <a:spcAft>
                          <a:spcPts val="0"/>
                        </a:spcAft>
                        <a:buClrTx/>
                        <a:buSzTx/>
                        <a:buFontTx/>
                        <a:buNone/>
                        <a:tabLst/>
                        <a:defRPr/>
                      </a:pPr>
                      <a:r>
                        <a:rPr lang="en" sz="2000" b="1" baseline="0" dirty="0">
                          <a:solidFill>
                            <a:schemeClr val="tx1"/>
                          </a:solidFill>
                          <a:effectLst/>
                          <a:latin typeface="Calibri" pitchFamily="34" charset="0"/>
                          <a:cs typeface="Calibri" pitchFamily="34" charset="0"/>
                        </a:rPr>
                        <a:t>NSIP - fibrotic</a:t>
                      </a:r>
                      <a:endParaRPr lang="sr-Latn-RS" sz="2000" b="1" i="1" dirty="0">
                        <a:solidFill>
                          <a:schemeClr val="tx1"/>
                        </a:solidFill>
                        <a:effectLst/>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kern="1200" dirty="0">
                          <a:solidFill>
                            <a:schemeClr val="tx1"/>
                          </a:solidFill>
                          <a:effectLst/>
                          <a:latin typeface="Calibri" pitchFamily="34" charset="0"/>
                          <a:cs typeface="Calibri" pitchFamily="34" charset="0"/>
                        </a:rPr>
                        <a:t>bad</a:t>
                      </a:r>
                      <a:endParaRPr lang="en-US" sz="2000" b="1"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i="0" kern="1200" dirty="0">
                          <a:solidFill>
                            <a:schemeClr val="tx1"/>
                          </a:solidFill>
                          <a:effectLst/>
                          <a:latin typeface="Calibri" pitchFamily="34" charset="0"/>
                          <a:cs typeface="Calibri" pitchFamily="34" charset="0"/>
                        </a:rPr>
                        <a:t>Chronic</a:t>
                      </a:r>
                      <a:endParaRPr lang="en-US" sz="2000" b="1" i="0"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lumMod val="40000"/>
                        <a:lumOff val="60000"/>
                      </a:schemeClr>
                    </a:solidFill>
                  </a:tcPr>
                </a:tc>
                <a:tc>
                  <a:txBody>
                    <a:bodyPr/>
                    <a:lstStyle/>
                    <a:p>
                      <a:pPr marL="0" marR="0" algn="ctr">
                        <a:lnSpc>
                          <a:spcPct val="100000"/>
                        </a:lnSpc>
                        <a:spcBef>
                          <a:spcPts val="672"/>
                        </a:spcBef>
                        <a:spcAft>
                          <a:spcPts val="0"/>
                        </a:spcAft>
                      </a:pPr>
                      <a:r>
                        <a:rPr lang="en" sz="2000" b="1" dirty="0">
                          <a:solidFill>
                            <a:schemeClr val="tx1"/>
                          </a:solidFill>
                          <a:effectLst/>
                          <a:latin typeface="Calibri" pitchFamily="34" charset="0"/>
                          <a:cs typeface="Calibri" pitchFamily="34" charset="0"/>
                        </a:rPr>
                        <a:t>SEC</a:t>
                      </a:r>
                      <a:endParaRPr lang="sr-Latn-RS" sz="2000" b="1" i="1" dirty="0">
                        <a:solidFill>
                          <a:schemeClr val="tx1"/>
                        </a:solidFill>
                        <a:effectLst/>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kern="1200" dirty="0">
                          <a:solidFill>
                            <a:schemeClr val="tx1"/>
                          </a:solidFill>
                          <a:effectLst/>
                          <a:latin typeface="Calibri" pitchFamily="34" charset="0"/>
                          <a:cs typeface="Calibri" pitchFamily="34" charset="0"/>
                        </a:rPr>
                        <a:t>bad</a:t>
                      </a:r>
                      <a:endParaRPr lang="en-US" sz="2000" b="1"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i="0" kern="1200" dirty="0">
                          <a:solidFill>
                            <a:schemeClr val="tx1"/>
                          </a:solidFill>
                          <a:effectLst/>
                          <a:latin typeface="Calibri" pitchFamily="34" charset="0"/>
                          <a:cs typeface="Calibri" pitchFamily="34" charset="0"/>
                        </a:rPr>
                        <a:t>Chronic</a:t>
                      </a:r>
                      <a:endParaRPr lang="en-US" sz="2000" b="1" i="0"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lumMod val="40000"/>
                        <a:lumOff val="60000"/>
                      </a:schemeClr>
                    </a:solidFill>
                  </a:tcPr>
                </a:tc>
                <a:tc>
                  <a:txBody>
                    <a:bodyPr/>
                    <a:lstStyle/>
                    <a:p>
                      <a:pPr marL="0" marR="0" algn="ctr">
                        <a:lnSpc>
                          <a:spcPct val="100000"/>
                        </a:lnSpc>
                        <a:spcBef>
                          <a:spcPts val="672"/>
                        </a:spcBef>
                        <a:spcAft>
                          <a:spcPts val="0"/>
                        </a:spcAft>
                      </a:pPr>
                      <a:r>
                        <a:rPr lang="en" sz="2000" b="1" dirty="0">
                          <a:solidFill>
                            <a:schemeClr val="tx1"/>
                          </a:solidFill>
                          <a:effectLst/>
                          <a:latin typeface="Calibri" pitchFamily="34" charset="0"/>
                          <a:cs typeface="Calibri" pitchFamily="34" charset="0"/>
                        </a:rPr>
                        <a:t>RB-ILD</a:t>
                      </a:r>
                      <a:endParaRPr lang="sr-Latn-RS" sz="2000" b="1" dirty="0">
                        <a:solidFill>
                          <a:schemeClr val="tx1"/>
                        </a:solidFill>
                        <a:effectLst/>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lumMod val="40000"/>
                        <a:lumOff val="60000"/>
                      </a:schemeClr>
                    </a:solidFill>
                  </a:tcPr>
                </a:tc>
                <a:tc>
                  <a:txBody>
                    <a:bodyPr/>
                    <a:lstStyle/>
                    <a:p>
                      <a:pPr algn="ctr"/>
                      <a:r>
                        <a:rPr lang="en" sz="2000" b="1" kern="1200" dirty="0">
                          <a:solidFill>
                            <a:srgbClr val="FF2D2D"/>
                          </a:solidFill>
                          <a:effectLst/>
                          <a:latin typeface="Calibri" pitchFamily="34" charset="0"/>
                          <a:cs typeface="Calibri" pitchFamily="34" charset="0"/>
                        </a:rPr>
                        <a:t>good</a:t>
                      </a:r>
                      <a:endParaRPr lang="en-US" sz="2000" b="1" dirty="0">
                        <a:solidFill>
                          <a:srgbClr val="FF2D2D"/>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5"/>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i="0" kern="1200" dirty="0">
                          <a:solidFill>
                            <a:schemeClr val="tx1"/>
                          </a:solidFill>
                          <a:effectLst/>
                          <a:latin typeface="Calibri" pitchFamily="34" charset="0"/>
                          <a:cs typeface="Calibri" pitchFamily="34" charset="0"/>
                        </a:rPr>
                        <a:t>Chronic</a:t>
                      </a:r>
                      <a:endParaRPr lang="en-US" sz="2000" b="1" i="0"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marR="0" algn="ctr">
                        <a:lnSpc>
                          <a:spcPct val="100000"/>
                        </a:lnSpc>
                        <a:spcBef>
                          <a:spcPts val="672"/>
                        </a:spcBef>
                        <a:spcAft>
                          <a:spcPts val="0"/>
                        </a:spcAft>
                      </a:pPr>
                      <a:r>
                        <a:rPr lang="en" sz="2000" b="1" dirty="0">
                          <a:solidFill>
                            <a:schemeClr val="tx1"/>
                          </a:solidFill>
                          <a:effectLst/>
                          <a:latin typeface="Calibri" pitchFamily="34" charset="0"/>
                          <a:cs typeface="Calibri" pitchFamily="34" charset="0"/>
                        </a:rPr>
                        <a:t>LIP</a:t>
                      </a:r>
                      <a:endParaRPr lang="sr-Latn-RS" sz="2000" b="1" dirty="0">
                        <a:solidFill>
                          <a:schemeClr val="tx1"/>
                        </a:solidFill>
                        <a:effectLst/>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kern="1200" dirty="0">
                          <a:solidFill>
                            <a:srgbClr val="FF2D2D"/>
                          </a:solidFill>
                          <a:effectLst/>
                          <a:latin typeface="Calibri" pitchFamily="34" charset="0"/>
                          <a:cs typeface="Calibri" pitchFamily="34" charset="0"/>
                        </a:rPr>
                        <a:t>good</a:t>
                      </a:r>
                      <a:endParaRPr lang="en-US" sz="2000" b="1" dirty="0">
                        <a:solidFill>
                          <a:srgbClr val="FF2D2D"/>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 xmlns:a16="http://schemas.microsoft.com/office/drawing/2014/main" val="10006"/>
                  </a:ext>
                </a:extLst>
              </a:tr>
              <a:tr h="370840">
                <a:tc>
                  <a:txBody>
                    <a:bodyPr/>
                    <a:lstStyle/>
                    <a:p>
                      <a:pPr algn="ctr"/>
                      <a:r>
                        <a:rPr lang="en" sz="2000" b="1" kern="1200" dirty="0">
                          <a:solidFill>
                            <a:schemeClr val="tx1"/>
                          </a:solidFill>
                          <a:effectLst/>
                          <a:latin typeface="Calibri" pitchFamily="34" charset="0"/>
                          <a:cs typeface="Calibri" pitchFamily="34" charset="0"/>
                        </a:rPr>
                        <a:t>Subacute</a:t>
                      </a:r>
                      <a:endParaRPr lang="en-US" sz="2000" b="1"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chemeClr val="bg1">
                        <a:lumMod val="60000"/>
                        <a:lumOff val="40000"/>
                      </a:schemeClr>
                    </a:solidFill>
                  </a:tcPr>
                </a:tc>
                <a:tc>
                  <a:txBody>
                    <a:bodyPr/>
                    <a:lstStyle/>
                    <a:p>
                      <a:pPr marL="0" marR="0" algn="ctr">
                        <a:lnSpc>
                          <a:spcPct val="100000"/>
                        </a:lnSpc>
                        <a:spcBef>
                          <a:spcPts val="672"/>
                        </a:spcBef>
                        <a:spcAft>
                          <a:spcPts val="0"/>
                        </a:spcAft>
                      </a:pPr>
                      <a:r>
                        <a:rPr lang="en" sz="2000" b="1" dirty="0">
                          <a:solidFill>
                            <a:schemeClr val="tx1"/>
                          </a:solidFill>
                          <a:effectLst/>
                          <a:latin typeface="Calibri" pitchFamily="34" charset="0"/>
                          <a:cs typeface="Calibri" pitchFamily="34" charset="0"/>
                        </a:rPr>
                        <a:t>COP</a:t>
                      </a:r>
                      <a:endParaRPr lang="sr-Latn-RS" sz="2000" b="1" dirty="0">
                        <a:solidFill>
                          <a:schemeClr val="tx1"/>
                        </a:solidFill>
                        <a:effectLst/>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chemeClr val="bg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kern="1200" dirty="0">
                          <a:solidFill>
                            <a:srgbClr val="FF2D2D"/>
                          </a:solidFill>
                          <a:effectLst/>
                          <a:latin typeface="Calibri" pitchFamily="34" charset="0"/>
                          <a:cs typeface="Calibri" pitchFamily="34" charset="0"/>
                        </a:rPr>
                        <a:t>good</a:t>
                      </a:r>
                      <a:endParaRPr lang="en-US" sz="2000" b="1" dirty="0">
                        <a:solidFill>
                          <a:srgbClr val="FF2D2D"/>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 xmlns:a16="http://schemas.microsoft.com/office/drawing/2014/main" val="100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kern="1200" dirty="0">
                          <a:solidFill>
                            <a:schemeClr val="tx1"/>
                          </a:solidFill>
                          <a:effectLst/>
                          <a:latin typeface="Calibri" pitchFamily="34" charset="0"/>
                          <a:cs typeface="Calibri" pitchFamily="34" charset="0"/>
                        </a:rPr>
                        <a:t>Subacute</a:t>
                      </a:r>
                      <a:endParaRPr lang="en-US" sz="2000" b="1" dirty="0">
                        <a:solidFill>
                          <a:schemeClr val="tx1"/>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chemeClr val="bg1">
                        <a:lumMod val="60000"/>
                        <a:lumOff val="40000"/>
                      </a:schemeClr>
                    </a:solidFill>
                  </a:tcPr>
                </a:tc>
                <a:tc>
                  <a:txBody>
                    <a:bodyPr/>
                    <a:lstStyle/>
                    <a:p>
                      <a:pPr marL="0" marR="0" algn="ctr">
                        <a:lnSpc>
                          <a:spcPct val="100000"/>
                        </a:lnSpc>
                        <a:spcBef>
                          <a:spcPts val="672"/>
                        </a:spcBef>
                        <a:spcAft>
                          <a:spcPts val="0"/>
                        </a:spcAft>
                      </a:pPr>
                      <a:r>
                        <a:rPr lang="en" sz="2000" b="1" dirty="0">
                          <a:solidFill>
                            <a:schemeClr val="tx1"/>
                          </a:solidFill>
                          <a:effectLst/>
                          <a:latin typeface="Calibri" pitchFamily="34" charset="0"/>
                          <a:cs typeface="Calibri" pitchFamily="34" charset="0"/>
                        </a:rPr>
                        <a:t>NSIP - </a:t>
                      </a:r>
                      <a:r>
                        <a:rPr lang="en" sz="2000" b="1" baseline="0" dirty="0">
                          <a:solidFill>
                            <a:schemeClr val="tx1"/>
                          </a:solidFill>
                          <a:effectLst/>
                          <a:latin typeface="Calibri" pitchFamily="34" charset="0"/>
                          <a:cs typeface="Calibri" pitchFamily="34" charset="0"/>
                        </a:rPr>
                        <a:t>cellular</a:t>
                      </a: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chemeClr val="bg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2000" b="1" kern="1200" dirty="0">
                          <a:solidFill>
                            <a:srgbClr val="FF2D2D"/>
                          </a:solidFill>
                          <a:effectLst/>
                          <a:latin typeface="Calibri" pitchFamily="34" charset="0"/>
                          <a:cs typeface="Calibri" pitchFamily="34" charset="0"/>
                        </a:rPr>
                        <a:t>good</a:t>
                      </a:r>
                      <a:endParaRPr lang="en-US" sz="2000" b="1" dirty="0">
                        <a:solidFill>
                          <a:srgbClr val="FF2D2D"/>
                        </a:solidFill>
                        <a:latin typeface="Calibri" pitchFamily="34" charset="0"/>
                        <a:cs typeface="Calibri" pitchFamily="34" charset="0"/>
                      </a:endParaRPr>
                    </a:p>
                  </a:txBody>
                  <a:tcPr marL="57864" marR="5786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3970" name="Title 1">
            <a:extLst>
              <a:ext uri="{FF2B5EF4-FFF2-40B4-BE49-F238E27FC236}">
                <a16:creationId xmlns="" xmlns:a16="http://schemas.microsoft.com/office/drawing/2014/main" id="{8876F105-C9B5-19EF-7945-8B03B0917DC1}"/>
              </a:ext>
            </a:extLst>
          </p:cNvPr>
          <p:cNvSpPr>
            <a:spLocks noGrp="1"/>
          </p:cNvSpPr>
          <p:nvPr>
            <p:ph type="title"/>
          </p:nvPr>
        </p:nvSpPr>
        <p:spPr/>
        <p:txBody>
          <a:bodyPr/>
          <a:lstStyle/>
          <a:p>
            <a:r>
              <a:rPr lang="en" altLang="en-US" sz="4000">
                <a:latin typeface="Calibri" panose="020F0502020204030204" pitchFamily="34" charset="0"/>
                <a:cs typeface="Calibri" panose="020F0502020204030204" pitchFamily="34" charset="0"/>
              </a:rPr>
              <a:t>Revised ATS/ERS classification of IIP</a:t>
            </a:r>
          </a:p>
        </p:txBody>
      </p:sp>
      <p:graphicFrame>
        <p:nvGraphicFramePr>
          <p:cNvPr id="5" name="Content Placeholder 4">
            <a:extLst>
              <a:ext uri="{FF2B5EF4-FFF2-40B4-BE49-F238E27FC236}">
                <a16:creationId xmlns="" xmlns:a16="http://schemas.microsoft.com/office/drawing/2014/main" id="{E5B196BD-DF58-D5F6-EEAF-576A3DAB61CD}"/>
              </a:ext>
            </a:extLst>
          </p:cNvPr>
          <p:cNvGraphicFramePr>
            <a:graphicFrameLocks noGrp="1"/>
          </p:cNvGraphicFramePr>
          <p:nvPr>
            <p:ph idx="1"/>
            <p:extLst>
              <p:ext uri="{D42A27DB-BD31-4B8C-83A1-F6EECF244321}">
                <p14:modId xmlns:p14="http://schemas.microsoft.com/office/powerpoint/2010/main" val="258544633"/>
              </p:ext>
            </p:extLst>
          </p:nvPr>
        </p:nvGraphicFramePr>
        <p:xfrm>
          <a:off x="1681163" y="1981200"/>
          <a:ext cx="6724650" cy="3662624"/>
        </p:xfrm>
        <a:graphic>
          <a:graphicData uri="http://schemas.openxmlformats.org/drawingml/2006/table">
            <a:tbl>
              <a:tblPr firstRow="1" bandRow="1">
                <a:tableStyleId>{1E171933-4619-4E11-9A3F-F7608DF75F80}</a:tableStyleId>
              </a:tblPr>
              <a:tblGrid>
                <a:gridCol w="6724650">
                  <a:extLst>
                    <a:ext uri="{9D8B030D-6E8A-4147-A177-3AD203B41FA5}">
                      <a16:colId xmlns="" xmlns:a16="http://schemas.microsoft.com/office/drawing/2014/main" val="20000"/>
                    </a:ext>
                  </a:extLst>
                </a:gridCol>
              </a:tblGrid>
              <a:tr h="370808">
                <a:tc>
                  <a:txBody>
                    <a:bodyPr/>
                    <a:lstStyle/>
                    <a:p>
                      <a:r>
                        <a:rPr lang="en" sz="1800" b="1" dirty="0">
                          <a:solidFill>
                            <a:schemeClr val="accent4">
                              <a:lumMod val="10000"/>
                            </a:schemeClr>
                          </a:solidFill>
                          <a:latin typeface="Calibri" pitchFamily="34" charset="0"/>
                          <a:cs typeface="Calibri" pitchFamily="34" charset="0"/>
                        </a:rPr>
                        <a:t>MAIN IIP</a:t>
                      </a:r>
                      <a:endParaRPr lang="en-US" sz="1800" b="1" dirty="0">
                        <a:solidFill>
                          <a:schemeClr val="accent4">
                            <a:lumMod val="10000"/>
                          </a:schemeClr>
                        </a:solidFill>
                        <a:latin typeface="Calibri" pitchFamily="34" charset="0"/>
                        <a:cs typeface="Calibri" pitchFamily="34" charset="0"/>
                      </a:endParaRPr>
                    </a:p>
                  </a:txBody>
                  <a:tcPr marL="77150" marR="77150" marT="45716" marB="45716">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1737210">
                <a:tc>
                  <a:txBody>
                    <a:bodyPr/>
                    <a:lstStyle/>
                    <a:p>
                      <a:pPr>
                        <a:buFont typeface="Arial" pitchFamily="34" charset="0"/>
                        <a:buChar char="•"/>
                      </a:pPr>
                      <a:r>
                        <a:rPr lang="en" sz="1800" dirty="0">
                          <a:solidFill>
                            <a:schemeClr val="accent4">
                              <a:lumMod val="10000"/>
                            </a:schemeClr>
                          </a:solidFill>
                          <a:latin typeface="Calibri" pitchFamily="34" charset="0"/>
                          <a:cs typeface="Calibri" pitchFamily="34" charset="0"/>
                        </a:rPr>
                        <a:t>IPF</a:t>
                      </a:r>
                    </a:p>
                    <a:p>
                      <a:pPr>
                        <a:buFont typeface="Arial" pitchFamily="34" charset="0"/>
                        <a:buChar char="•"/>
                      </a:pPr>
                      <a:r>
                        <a:rPr lang="en" sz="1800" dirty="0">
                          <a:solidFill>
                            <a:schemeClr val="accent4">
                              <a:lumMod val="10000"/>
                            </a:schemeClr>
                          </a:solidFill>
                          <a:latin typeface="Calibri" pitchFamily="34" charset="0"/>
                          <a:cs typeface="Calibri" pitchFamily="34" charset="0"/>
                        </a:rPr>
                        <a:t>Idiopathic NSIP</a:t>
                      </a:r>
                    </a:p>
                    <a:p>
                      <a:pPr>
                        <a:buFont typeface="Arial" pitchFamily="34" charset="0"/>
                        <a:buChar char="•"/>
                      </a:pPr>
                      <a:r>
                        <a:rPr lang="en" sz="1800" dirty="0">
                          <a:solidFill>
                            <a:schemeClr val="accent4">
                              <a:lumMod val="10000"/>
                            </a:schemeClr>
                          </a:solidFill>
                          <a:latin typeface="Calibri" pitchFamily="34" charset="0"/>
                          <a:cs typeface="Calibri" pitchFamily="34" charset="0"/>
                        </a:rPr>
                        <a:t>SEC</a:t>
                      </a:r>
                    </a:p>
                    <a:p>
                      <a:pPr>
                        <a:buFont typeface="Arial" pitchFamily="34" charset="0"/>
                        <a:buChar char="•"/>
                      </a:pPr>
                      <a:r>
                        <a:rPr lang="en" sz="1800" dirty="0">
                          <a:solidFill>
                            <a:schemeClr val="accent4">
                              <a:lumMod val="10000"/>
                            </a:schemeClr>
                          </a:solidFill>
                          <a:latin typeface="Calibri" pitchFamily="34" charset="0"/>
                          <a:cs typeface="Calibri" pitchFamily="34" charset="0"/>
                        </a:rPr>
                        <a:t>RB-ILD</a:t>
                      </a:r>
                    </a:p>
                    <a:p>
                      <a:pPr>
                        <a:buFont typeface="Arial" pitchFamily="34" charset="0"/>
                        <a:buChar char="•"/>
                      </a:pPr>
                      <a:r>
                        <a:rPr lang="en" sz="1800" baseline="0" dirty="0">
                          <a:solidFill>
                            <a:schemeClr val="accent4">
                              <a:lumMod val="10000"/>
                            </a:schemeClr>
                          </a:solidFill>
                          <a:latin typeface="Calibri" pitchFamily="34" charset="0"/>
                          <a:cs typeface="Calibri" pitchFamily="34" charset="0"/>
                        </a:rPr>
                        <a:t>AIP</a:t>
                      </a:r>
                    </a:p>
                    <a:p>
                      <a:pPr>
                        <a:buFont typeface="Arial" pitchFamily="34" charset="0"/>
                        <a:buChar char="•"/>
                      </a:pPr>
                      <a:r>
                        <a:rPr lang="en" sz="1800" baseline="0" dirty="0">
                          <a:solidFill>
                            <a:schemeClr val="accent4">
                              <a:lumMod val="10000"/>
                            </a:schemeClr>
                          </a:solidFill>
                          <a:latin typeface="Calibri" pitchFamily="34" charset="0"/>
                          <a:cs typeface="Calibri" pitchFamily="34" charset="0"/>
                        </a:rPr>
                        <a:t>COP</a:t>
                      </a:r>
                      <a:endParaRPr lang="en-US" sz="1800" dirty="0">
                        <a:solidFill>
                          <a:schemeClr val="accent4">
                            <a:lumMod val="10000"/>
                          </a:schemeClr>
                        </a:solidFill>
                        <a:latin typeface="Calibri" pitchFamily="34" charset="0"/>
                        <a:cs typeface="Calibri" pitchFamily="34" charset="0"/>
                      </a:endParaRPr>
                    </a:p>
                  </a:txBody>
                  <a:tcPr marL="77150" marR="77150"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914321">
                <a:tc>
                  <a:txBody>
                    <a:bodyPr/>
                    <a:lstStyle/>
                    <a:p>
                      <a:r>
                        <a:rPr lang="en" sz="1800" b="1" dirty="0">
                          <a:solidFill>
                            <a:schemeClr val="accent4">
                              <a:lumMod val="10000"/>
                            </a:schemeClr>
                          </a:solidFill>
                          <a:latin typeface="Calibri" pitchFamily="34" charset="0"/>
                          <a:cs typeface="Calibri" pitchFamily="34" charset="0"/>
                        </a:rPr>
                        <a:t>RARE </a:t>
                      </a:r>
                      <a:r>
                        <a:rPr lang="en" sz="1800" b="1" baseline="0" dirty="0">
                          <a:solidFill>
                            <a:schemeClr val="accent4">
                              <a:lumMod val="10000"/>
                            </a:schemeClr>
                          </a:solidFill>
                          <a:latin typeface="Calibri" pitchFamily="34" charset="0"/>
                          <a:cs typeface="Calibri" pitchFamily="34" charset="0"/>
                        </a:rPr>
                        <a:t>IIP</a:t>
                      </a:r>
                    </a:p>
                    <a:p>
                      <a:pPr>
                        <a:buFont typeface="Arial" pitchFamily="34" charset="0"/>
                        <a:buChar char="•"/>
                      </a:pPr>
                      <a:r>
                        <a:rPr lang="en" sz="1800" baseline="0" dirty="0">
                          <a:solidFill>
                            <a:schemeClr val="accent4">
                              <a:lumMod val="10000"/>
                            </a:schemeClr>
                          </a:solidFill>
                          <a:latin typeface="Calibri" pitchFamily="34" charset="0"/>
                          <a:cs typeface="Calibri" pitchFamily="34" charset="0"/>
                        </a:rPr>
                        <a:t>Idiopathic LIP</a:t>
                      </a:r>
                    </a:p>
                    <a:p>
                      <a:pPr>
                        <a:buFont typeface="Arial" pitchFamily="34" charset="0"/>
                        <a:buChar char="•"/>
                      </a:pPr>
                      <a:r>
                        <a:rPr lang="en" sz="1800" baseline="0" dirty="0">
                          <a:solidFill>
                            <a:schemeClr val="accent4">
                              <a:lumMod val="10000"/>
                            </a:schemeClr>
                          </a:solidFill>
                          <a:latin typeface="Calibri" pitchFamily="34" charset="0"/>
                          <a:cs typeface="Calibri" pitchFamily="34" charset="0"/>
                        </a:rPr>
                        <a:t>Idiopathic pleuroparenchymal fibroelastosis</a:t>
                      </a:r>
                    </a:p>
                  </a:txBody>
                  <a:tcPr marL="77150" marR="77150" marT="45716" marB="45716">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2"/>
                  </a:ext>
                </a:extLst>
              </a:tr>
              <a:tr h="640025">
                <a:tc>
                  <a:txBody>
                    <a:bodyPr/>
                    <a:lstStyle/>
                    <a:p>
                      <a:r>
                        <a:rPr lang="en" sz="1800" b="1" dirty="0">
                          <a:solidFill>
                            <a:schemeClr val="accent4">
                              <a:lumMod val="10000"/>
                            </a:schemeClr>
                          </a:solidFill>
                          <a:latin typeface="Calibri" pitchFamily="34" charset="0"/>
                          <a:cs typeface="Calibri" pitchFamily="34" charset="0"/>
                        </a:rPr>
                        <a:t>UNCLASSIFIED </a:t>
                      </a:r>
                      <a:r>
                        <a:rPr lang="en" sz="1800" b="1" baseline="0" dirty="0">
                          <a:solidFill>
                            <a:schemeClr val="accent4">
                              <a:lumMod val="10000"/>
                            </a:schemeClr>
                          </a:solidFill>
                          <a:latin typeface="Calibri" pitchFamily="34" charset="0"/>
                          <a:cs typeface="Calibri" pitchFamily="34" charset="0"/>
                        </a:rPr>
                        <a:t>IIP ≈ 30% </a:t>
                      </a:r>
                      <a:r>
                        <a:rPr lang="sr-Latn-RS" sz="1800" b="0" baseline="0" dirty="0" smtClean="0">
                          <a:solidFill>
                            <a:schemeClr val="accent4">
                              <a:lumMod val="10000"/>
                            </a:schemeClr>
                          </a:solidFill>
                          <a:latin typeface="Calibri" pitchFamily="34" charset="0"/>
                          <a:cs typeface="Calibri" pitchFamily="34" charset="0"/>
                        </a:rPr>
                        <a:t>even</a:t>
                      </a:r>
                      <a:r>
                        <a:rPr lang="en" sz="1800" b="1" baseline="0" dirty="0" smtClean="0">
                          <a:solidFill>
                            <a:schemeClr val="accent4">
                              <a:lumMod val="10000"/>
                            </a:schemeClr>
                          </a:solidFill>
                          <a:latin typeface="Calibri" pitchFamily="34" charset="0"/>
                          <a:cs typeface="Calibri" pitchFamily="34" charset="0"/>
                        </a:rPr>
                        <a:t> </a:t>
                      </a:r>
                      <a:r>
                        <a:rPr lang="en" sz="1800" dirty="0">
                          <a:solidFill>
                            <a:schemeClr val="accent4">
                              <a:lumMod val="10000"/>
                            </a:schemeClr>
                          </a:solidFill>
                          <a:latin typeface="Calibri" pitchFamily="34" charset="0"/>
                          <a:cs typeface="Calibri" pitchFamily="34" charset="0"/>
                        </a:rPr>
                        <a:t>after the most complete and thorough examination</a:t>
                      </a:r>
                      <a:endParaRPr lang="en-US" sz="1800" b="1" dirty="0">
                        <a:solidFill>
                          <a:schemeClr val="accent4">
                            <a:lumMod val="10000"/>
                          </a:schemeClr>
                        </a:solidFill>
                        <a:latin typeface="Calibri" pitchFamily="34" charset="0"/>
                        <a:cs typeface="Calibri" pitchFamily="34" charset="0"/>
                      </a:endParaRPr>
                    </a:p>
                  </a:txBody>
                  <a:tcPr marL="77150" marR="77150" marT="45716" marB="45716"/>
                </a:tc>
                <a:extLst>
                  <a:ext uri="{0D108BD9-81ED-4DB2-BD59-A6C34878D82A}">
                    <a16:rowId xmlns="" xmlns:a16="http://schemas.microsoft.com/office/drawing/2014/main" val="10003"/>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4994" name="Title 1">
            <a:extLst>
              <a:ext uri="{FF2B5EF4-FFF2-40B4-BE49-F238E27FC236}">
                <a16:creationId xmlns="" xmlns:a16="http://schemas.microsoft.com/office/drawing/2014/main" id="{CEC6B97A-9C40-F6F2-243F-8F0ACAB7E0B9}"/>
              </a:ext>
            </a:extLst>
          </p:cNvPr>
          <p:cNvSpPr>
            <a:spLocks noGrp="1"/>
          </p:cNvSpPr>
          <p:nvPr>
            <p:ph type="title"/>
          </p:nvPr>
        </p:nvSpPr>
        <p:spPr>
          <a:xfrm>
            <a:off x="771525" y="185738"/>
            <a:ext cx="8743950" cy="1143000"/>
          </a:xfrm>
        </p:spPr>
        <p:txBody>
          <a:bodyPr/>
          <a:lstStyle/>
          <a:p>
            <a:pPr algn="ctr"/>
            <a:r>
              <a:rPr lang="en" altLang="en-US" sz="4000">
                <a:latin typeface="Calibri" panose="020F0502020204030204" pitchFamily="34" charset="0"/>
                <a:cs typeface="Calibri" panose="020F0502020204030204" pitchFamily="34" charset="0"/>
              </a:rPr>
              <a:t>PATHOGENESIS OF ILD</a:t>
            </a:r>
          </a:p>
        </p:txBody>
      </p:sp>
      <p:sp>
        <p:nvSpPr>
          <p:cNvPr id="3" name="Content Placeholder 2">
            <a:extLst>
              <a:ext uri="{FF2B5EF4-FFF2-40B4-BE49-F238E27FC236}">
                <a16:creationId xmlns="" xmlns:a16="http://schemas.microsoft.com/office/drawing/2014/main" id="{AE3C4EB5-29F1-3817-CE91-F411F473BE0F}"/>
              </a:ext>
            </a:extLst>
          </p:cNvPr>
          <p:cNvSpPr>
            <a:spLocks noGrp="1"/>
          </p:cNvSpPr>
          <p:nvPr>
            <p:ph idx="1"/>
          </p:nvPr>
        </p:nvSpPr>
        <p:spPr>
          <a:xfrm>
            <a:off x="771525" y="1339850"/>
            <a:ext cx="8743950" cy="4114800"/>
          </a:xfrm>
        </p:spPr>
        <p:txBody>
          <a:bodyPr/>
          <a:lstStyle/>
          <a:p>
            <a:pPr algn="ctr">
              <a:buFont typeface="Wingdings" panose="05000000000000000000" pitchFamily="2" charset="2"/>
              <a:buNone/>
              <a:defRPr/>
            </a:pPr>
            <a:r>
              <a:rPr lang="en" b="1" dirty="0">
                <a:solidFill>
                  <a:srgbClr val="FFFF00"/>
                </a:solidFill>
                <a:latin typeface="Calibri" pitchFamily="34" charset="0"/>
                <a:cs typeface="Calibri" pitchFamily="34" charset="0"/>
              </a:rPr>
              <a:t>Unknown</a:t>
            </a:r>
          </a:p>
          <a:p>
            <a:pPr>
              <a:buFont typeface="Wingdings" panose="05000000000000000000" pitchFamily="2" charset="2"/>
              <a:buBlip>
                <a:blip r:embed="rId3"/>
              </a:buBlip>
              <a:defRPr/>
            </a:pPr>
            <a:r>
              <a:rPr lang="en" sz="2400" dirty="0">
                <a:latin typeface="Calibri" pitchFamily="34" charset="0"/>
                <a:cs typeface="Calibri" pitchFamily="34" charset="0"/>
              </a:rPr>
              <a:t>the precise pathways leading from </a:t>
            </a:r>
            <a:r>
              <a:rPr lang="en" sz="2400" b="1" dirty="0">
                <a:solidFill>
                  <a:srgbClr val="FFFF00"/>
                </a:solidFill>
                <a:latin typeface="Calibri" pitchFamily="34" charset="0"/>
                <a:cs typeface="Calibri" pitchFamily="34" charset="0"/>
              </a:rPr>
              <a:t>injury to fibrosis </a:t>
            </a:r>
            <a:r>
              <a:rPr lang="en" sz="2400" dirty="0">
                <a:latin typeface="Calibri" pitchFamily="34" charset="0"/>
                <a:cs typeface="Calibri" pitchFamily="34" charset="0"/>
              </a:rPr>
              <a:t>are still unclear</a:t>
            </a:r>
            <a:endParaRPr lang="sr-Cyrl-RS" sz="2400" dirty="0">
              <a:latin typeface="Calibri" pitchFamily="34" charset="0"/>
              <a:cs typeface="Calibri" pitchFamily="34" charset="0"/>
            </a:endParaRPr>
          </a:p>
          <a:p>
            <a:pPr>
              <a:buFont typeface="Wingdings" panose="05000000000000000000" pitchFamily="2" charset="2"/>
              <a:buBlip>
                <a:blip r:embed="rId3"/>
              </a:buBlip>
              <a:defRPr/>
            </a:pPr>
            <a:r>
              <a:rPr lang="en" sz="2400" dirty="0">
                <a:latin typeface="Calibri" pitchFamily="34" charset="0"/>
                <a:cs typeface="Calibri" pitchFamily="34" charset="0"/>
              </a:rPr>
              <a:t>more and more facts that </a:t>
            </a:r>
            <a:r>
              <a:rPr lang="en" sz="2400" b="1" dirty="0">
                <a:solidFill>
                  <a:srgbClr val="FFFF00"/>
                </a:solidFill>
                <a:latin typeface="Calibri" pitchFamily="34" charset="0"/>
                <a:cs typeface="Calibri" pitchFamily="34" charset="0"/>
              </a:rPr>
              <a:t>inflammatory cells </a:t>
            </a:r>
            <a:r>
              <a:rPr lang="en" sz="2400" dirty="0">
                <a:latin typeface="Calibri" pitchFamily="34" charset="0"/>
                <a:cs typeface="Calibri" pitchFamily="34" charset="0"/>
              </a:rPr>
              <a:t>and their cytokines play an important role</a:t>
            </a:r>
          </a:p>
          <a:p>
            <a:pPr>
              <a:buFont typeface="Wingdings" panose="05000000000000000000" pitchFamily="2" charset="2"/>
              <a:buNone/>
              <a:defRPr/>
            </a:pPr>
            <a:r>
              <a:rPr lang="en" sz="2400" dirty="0">
                <a:latin typeface="Calibri" pitchFamily="34" charset="0"/>
                <a:cs typeface="Calibri" pitchFamily="34" charset="0"/>
              </a:rPr>
              <a:t>In ILD  many </a:t>
            </a:r>
            <a:r>
              <a:rPr lang="en" sz="2400" b="1" dirty="0">
                <a:solidFill>
                  <a:srgbClr val="FFFF00"/>
                </a:solidFill>
                <a:latin typeface="Calibri" pitchFamily="34" charset="0"/>
                <a:cs typeface="Calibri" pitchFamily="34" charset="0"/>
              </a:rPr>
              <a:t>cytokines are involved:</a:t>
            </a:r>
            <a:r>
              <a:rPr lang="en" sz="2400" dirty="0">
                <a:latin typeface="Calibri" pitchFamily="34" charset="0"/>
                <a:cs typeface="Calibri" pitchFamily="34" charset="0"/>
              </a:rPr>
              <a:t> </a:t>
            </a:r>
          </a:p>
          <a:p>
            <a:pPr>
              <a:buFont typeface="Wingdings" panose="05000000000000000000" pitchFamily="2" charset="2"/>
              <a:buBlip>
                <a:blip r:embed="rId3"/>
              </a:buBlip>
              <a:defRPr/>
            </a:pPr>
            <a:r>
              <a:rPr lang="en" sz="2400" kern="1200" dirty="0">
                <a:latin typeface="Calibri" panose="020F0502020204030204" pitchFamily="34" charset="0"/>
                <a:cs typeface="Calibri" panose="020F0502020204030204" pitchFamily="34" charset="0"/>
              </a:rPr>
              <a:t>transforming growth factor beta-1 </a:t>
            </a:r>
            <a:r>
              <a:rPr lang="en" sz="2400" b="1" kern="1200" dirty="0">
                <a:solidFill>
                  <a:srgbClr val="FFFF00"/>
                </a:solidFill>
                <a:latin typeface="Calibri" panose="020F0502020204030204" pitchFamily="34" charset="0"/>
                <a:cs typeface="Calibri" panose="020F0502020204030204" pitchFamily="34" charset="0"/>
              </a:rPr>
              <a:t>( TGF β 1 )</a:t>
            </a:r>
            <a:endParaRPr lang="sr-Cyrl-RS" sz="2400" b="1" kern="1200" dirty="0">
              <a:solidFill>
                <a:srgbClr val="FFFF00"/>
              </a:solidFill>
              <a:latin typeface="Calibri" panose="020F0502020204030204" pitchFamily="34" charset="0"/>
              <a:cs typeface="Calibri" panose="020F0502020204030204" pitchFamily="34" charset="0"/>
            </a:endParaRPr>
          </a:p>
          <a:p>
            <a:pPr>
              <a:buFont typeface="Wingdings" panose="05000000000000000000" pitchFamily="2" charset="2"/>
              <a:buBlip>
                <a:blip r:embed="rId3"/>
              </a:buBlip>
              <a:defRPr/>
            </a:pPr>
            <a:r>
              <a:rPr lang="en" sz="2400" kern="1200" dirty="0">
                <a:latin typeface="Calibri" panose="020F0502020204030204" pitchFamily="34" charset="0"/>
                <a:cs typeface="Calibri" panose="020F0502020204030204" pitchFamily="34" charset="0"/>
              </a:rPr>
              <a:t>platelet growth factor </a:t>
            </a:r>
            <a:r>
              <a:rPr lang="en" sz="2400" kern="1200" dirty="0">
                <a:solidFill>
                  <a:schemeClr val="tx2"/>
                </a:solidFill>
                <a:latin typeface="Calibri" panose="020F0502020204030204" pitchFamily="34" charset="0"/>
                <a:cs typeface="Calibri" panose="020F0502020204030204" pitchFamily="34" charset="0"/>
              </a:rPr>
              <a:t>( PDGF )</a:t>
            </a:r>
            <a:endParaRPr lang="sr-Cyrl-RS" sz="2400" kern="1200" dirty="0">
              <a:solidFill>
                <a:schemeClr val="tx2"/>
              </a:solidFill>
              <a:latin typeface="Calibri" panose="020F0502020204030204" pitchFamily="34" charset="0"/>
              <a:cs typeface="Calibri" panose="020F0502020204030204" pitchFamily="34" charset="0"/>
            </a:endParaRPr>
          </a:p>
          <a:p>
            <a:pPr>
              <a:buFont typeface="Wingdings" panose="05000000000000000000" pitchFamily="2" charset="2"/>
              <a:buBlip>
                <a:blip r:embed="rId3"/>
              </a:buBlip>
              <a:defRPr/>
            </a:pPr>
            <a:r>
              <a:rPr lang="en" sz="2400" kern="1200" dirty="0">
                <a:solidFill>
                  <a:schemeClr val="tx2"/>
                </a:solidFill>
                <a:latin typeface="Calibri" panose="020F0502020204030204" pitchFamily="34" charset="0"/>
                <a:cs typeface="Calibri" panose="020F0502020204030204" pitchFamily="34" charset="0"/>
              </a:rPr>
              <a:t>TNF α</a:t>
            </a:r>
            <a:endParaRPr lang="ru-RU" sz="2400" kern="1200" dirty="0">
              <a:solidFill>
                <a:schemeClr val="tx2"/>
              </a:solidFill>
              <a:latin typeface="Calibri" panose="020F0502020204030204" pitchFamily="34" charset="0"/>
              <a:cs typeface="Calibri" panose="020F0502020204030204" pitchFamily="34" charset="0"/>
            </a:endParaRPr>
          </a:p>
          <a:p>
            <a:pPr>
              <a:buFont typeface="Wingdings" panose="05000000000000000000" pitchFamily="2" charset="2"/>
              <a:buBlip>
                <a:blip r:embed="rId3"/>
              </a:buBlip>
              <a:defRPr/>
            </a:pPr>
            <a:r>
              <a:rPr lang="en" sz="2400" kern="1200" dirty="0">
                <a:latin typeface="Calibri" panose="020F0502020204030204" pitchFamily="34" charset="0"/>
                <a:cs typeface="Calibri" panose="020F0502020204030204" pitchFamily="34" charset="0"/>
              </a:rPr>
              <a:t>connective tissue growth factor </a:t>
            </a:r>
            <a:r>
              <a:rPr lang="en" sz="2400" kern="1200" dirty="0">
                <a:solidFill>
                  <a:schemeClr val="tx2"/>
                </a:solidFill>
                <a:latin typeface="Calibri" panose="020F0502020204030204" pitchFamily="34" charset="0"/>
                <a:cs typeface="Calibri" panose="020F0502020204030204" pitchFamily="34" charset="0"/>
              </a:rPr>
              <a:t>( CTGF )</a:t>
            </a:r>
          </a:p>
          <a:p>
            <a:pPr>
              <a:buFont typeface="Wingdings" panose="05000000000000000000" pitchFamily="2" charset="2"/>
              <a:buBlip>
                <a:blip r:embed="rId3"/>
              </a:buBlip>
              <a:defRPr/>
            </a:pPr>
            <a:r>
              <a:rPr lang="en" sz="2400" kern="1200" dirty="0">
                <a:latin typeface="Calibri" panose="020F0502020204030204" pitchFamily="34" charset="0"/>
                <a:cs typeface="Calibri" panose="020F0502020204030204" pitchFamily="34" charset="0"/>
              </a:rPr>
              <a:t>prostaglandin </a:t>
            </a:r>
            <a:r>
              <a:rPr lang="en" sz="2400" kern="1200" dirty="0">
                <a:solidFill>
                  <a:schemeClr val="tx2"/>
                </a:solidFill>
                <a:latin typeface="Calibri" panose="020F0502020204030204" pitchFamily="34" charset="0"/>
                <a:cs typeface="Calibri" panose="020F0502020204030204" pitchFamily="34" charset="0"/>
              </a:rPr>
              <a:t>E2</a:t>
            </a:r>
            <a:endParaRPr lang="sr-Cyrl-RS" sz="2400" dirty="0">
              <a:solidFill>
                <a:schemeClr val="tx2"/>
              </a:solidFill>
              <a:latin typeface="Calibri" pitchFamily="34" charset="0"/>
              <a:cs typeface="Calibri" pitchFamily="34" charset="0"/>
            </a:endParaRPr>
          </a:p>
          <a:p>
            <a:pPr>
              <a:defRPr/>
            </a:pPr>
            <a:endParaRPr lang="sr-Cyrl-RS" sz="2800" dirty="0">
              <a:latin typeface="Calibri" pitchFamily="34" charset="0"/>
              <a:cs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7586" name="Title 1">
            <a:extLst>
              <a:ext uri="{FF2B5EF4-FFF2-40B4-BE49-F238E27FC236}">
                <a16:creationId xmlns="" xmlns:a16="http://schemas.microsoft.com/office/drawing/2014/main" id="{573A37F5-C9D1-2393-97E7-5BD84E42DF8D}"/>
              </a:ext>
            </a:extLst>
          </p:cNvPr>
          <p:cNvSpPr>
            <a:spLocks noGrp="1"/>
          </p:cNvSpPr>
          <p:nvPr>
            <p:ph type="title"/>
          </p:nvPr>
        </p:nvSpPr>
        <p:spPr>
          <a:xfrm>
            <a:off x="1714500" y="304800"/>
            <a:ext cx="7793038" cy="1143000"/>
          </a:xfrm>
        </p:spPr>
        <p:txBody>
          <a:bodyPr/>
          <a:lstStyle/>
          <a:p>
            <a:r>
              <a:rPr lang="en" altLang="en-US" sz="3600">
                <a:solidFill>
                  <a:schemeClr val="tx1"/>
                </a:solidFill>
                <a:latin typeface="Calibri" panose="020F0502020204030204" pitchFamily="34" charset="0"/>
              </a:rPr>
              <a:t>Definition : </a:t>
            </a:r>
            <a:endParaRPr lang="sr-Latn-CS" altLang="en-US" sz="3600">
              <a:solidFill>
                <a:schemeClr val="tx1"/>
              </a:solidFill>
              <a:latin typeface="Calibri" panose="020F0502020204030204" pitchFamily="34" charset="0"/>
            </a:endParaRPr>
          </a:p>
        </p:txBody>
      </p:sp>
      <p:sp>
        <p:nvSpPr>
          <p:cNvPr id="20483" name="Content Placeholder 2">
            <a:extLst>
              <a:ext uri="{FF2B5EF4-FFF2-40B4-BE49-F238E27FC236}">
                <a16:creationId xmlns="" xmlns:a16="http://schemas.microsoft.com/office/drawing/2014/main" id="{89A8ADFE-3BCD-8DC6-EE7F-DA2A67D55AAD}"/>
              </a:ext>
            </a:extLst>
          </p:cNvPr>
          <p:cNvSpPr>
            <a:spLocks noGrp="1"/>
          </p:cNvSpPr>
          <p:nvPr>
            <p:ph idx="1"/>
          </p:nvPr>
        </p:nvSpPr>
        <p:spPr>
          <a:xfrm>
            <a:off x="1104900" y="2017713"/>
            <a:ext cx="8421688" cy="4611687"/>
          </a:xfrm>
        </p:spPr>
        <p:txBody>
          <a:bodyPr/>
          <a:lstStyle/>
          <a:p>
            <a:pPr marL="0" indent="0">
              <a:buFont typeface="Wingdings" panose="05000000000000000000" pitchFamily="2" charset="2"/>
              <a:buNone/>
              <a:defRPr/>
            </a:pPr>
            <a:endParaRPr lang="ru-RU" altLang="en-US" sz="2400" b="1" dirty="0">
              <a:solidFill>
                <a:srgbClr val="FFFFFF"/>
              </a:solidFill>
              <a:latin typeface="Calibri" panose="020F0502020204030204" pitchFamily="34" charset="0"/>
            </a:endParaRPr>
          </a:p>
          <a:p>
            <a:pPr marL="0" indent="0">
              <a:buFont typeface="Wingdings" panose="05000000000000000000" pitchFamily="2" charset="2"/>
              <a:buNone/>
              <a:defRPr/>
            </a:pPr>
            <a:r>
              <a:rPr lang="en" altLang="en-US" sz="2400" dirty="0">
                <a:solidFill>
                  <a:srgbClr val="FFFFFF"/>
                </a:solidFill>
                <a:latin typeface="Calibri" panose="020F0502020204030204" pitchFamily="34" charset="0"/>
              </a:rPr>
              <a:t>Heterogeneous group of diseases (&gt; 200) classified in the same category due to similarities:</a:t>
            </a:r>
          </a:p>
          <a:p>
            <a:pPr>
              <a:buFont typeface="Arial" panose="020B0604020202020204" pitchFamily="34" charset="0"/>
              <a:buChar char="•"/>
              <a:defRPr/>
            </a:pPr>
            <a:r>
              <a:rPr lang="en" altLang="en-US" sz="2400" dirty="0">
                <a:solidFill>
                  <a:srgbClr val="FFFFFF"/>
                </a:solidFill>
                <a:latin typeface="Calibri" panose="020F0502020204030204" pitchFamily="34" charset="0"/>
              </a:rPr>
              <a:t>clinical</a:t>
            </a:r>
          </a:p>
          <a:p>
            <a:pPr>
              <a:buFont typeface="Arial" panose="020B0604020202020204" pitchFamily="34" charset="0"/>
              <a:buChar char="•"/>
              <a:defRPr/>
            </a:pPr>
            <a:r>
              <a:rPr lang="en" altLang="en-US" sz="2400" dirty="0">
                <a:solidFill>
                  <a:srgbClr val="FFFFFF"/>
                </a:solidFill>
                <a:latin typeface="Calibri" panose="020F0502020204030204" pitchFamily="34" charset="0"/>
              </a:rPr>
              <a:t>radiological</a:t>
            </a:r>
          </a:p>
          <a:p>
            <a:pPr>
              <a:buFont typeface="Arial" panose="020B0604020202020204" pitchFamily="34" charset="0"/>
              <a:buChar char="•"/>
              <a:defRPr/>
            </a:pPr>
            <a:r>
              <a:rPr lang="en" altLang="en-US" sz="2400" dirty="0">
                <a:solidFill>
                  <a:srgbClr val="FFFFFF"/>
                </a:solidFill>
                <a:latin typeface="Calibri" panose="020F0502020204030204" pitchFamily="34" charset="0"/>
              </a:rPr>
              <a:t>and patho-histological manifestations</a:t>
            </a:r>
          </a:p>
        </p:txBody>
      </p:sp>
    </p:spTree>
  </p:cSld>
  <p:clrMapOvr>
    <a:masterClrMapping/>
  </p:clrMapOvr>
  <p:transition advTm="14998"/>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6996" y="260648"/>
            <a:ext cx="9079009" cy="6453907"/>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7042" name="Title 1">
            <a:extLst>
              <a:ext uri="{FF2B5EF4-FFF2-40B4-BE49-F238E27FC236}">
                <a16:creationId xmlns="" xmlns:a16="http://schemas.microsoft.com/office/drawing/2014/main" id="{4C4D38E0-FE2A-D3E4-B79C-E88001DC31C8}"/>
              </a:ext>
            </a:extLst>
          </p:cNvPr>
          <p:cNvSpPr>
            <a:spLocks noGrp="1"/>
          </p:cNvSpPr>
          <p:nvPr>
            <p:ph type="title"/>
          </p:nvPr>
        </p:nvSpPr>
        <p:spPr/>
        <p:txBody>
          <a:bodyPr/>
          <a:lstStyle/>
          <a:p>
            <a:pPr algn="ctr"/>
            <a:r>
              <a:rPr lang="en" altLang="en-US" sz="4000">
                <a:latin typeface="Calibri" panose="020F0502020204030204" pitchFamily="34" charset="0"/>
                <a:cs typeface="Calibri" panose="020F0502020204030204" pitchFamily="34" charset="0"/>
              </a:rPr>
              <a:t>PATHOGENESIS</a:t>
            </a:r>
          </a:p>
        </p:txBody>
      </p:sp>
      <p:sp>
        <p:nvSpPr>
          <p:cNvPr id="3" name="Content Placeholder 2">
            <a:extLst>
              <a:ext uri="{FF2B5EF4-FFF2-40B4-BE49-F238E27FC236}">
                <a16:creationId xmlns="" xmlns:a16="http://schemas.microsoft.com/office/drawing/2014/main" id="{64C8C575-ADEE-17B4-1B34-D3774317A6A7}"/>
              </a:ext>
            </a:extLst>
          </p:cNvPr>
          <p:cNvSpPr>
            <a:spLocks noGrp="1"/>
          </p:cNvSpPr>
          <p:nvPr>
            <p:ph idx="1"/>
          </p:nvPr>
        </p:nvSpPr>
        <p:spPr/>
        <p:txBody>
          <a:bodyPr/>
          <a:lstStyle/>
          <a:p>
            <a:pPr>
              <a:spcBef>
                <a:spcPts val="1272"/>
              </a:spcBef>
              <a:buFont typeface="Wingdings" panose="05000000000000000000" pitchFamily="2" charset="2"/>
              <a:buBlip>
                <a:blip r:embed="rId3"/>
              </a:buBlip>
              <a:defRPr/>
            </a:pPr>
            <a:r>
              <a:rPr lang="sr-Latn-RS" sz="2800" dirty="0" smtClean="0">
                <a:latin typeface="Calibri" pitchFamily="34" charset="0"/>
                <a:ea typeface="Malgun Gothic" panose="020B0503020000020004" pitchFamily="34" charset="-127"/>
                <a:cs typeface="Calibri" pitchFamily="34" charset="0"/>
              </a:rPr>
              <a:t>Phase </a:t>
            </a:r>
            <a:r>
              <a:rPr lang="en" sz="2800" dirty="0" smtClean="0">
                <a:latin typeface="Calibri" pitchFamily="34" charset="0"/>
                <a:ea typeface="Malgun Gothic" panose="020B0503020000020004" pitchFamily="34" charset="-127"/>
                <a:cs typeface="Calibri" pitchFamily="34" charset="0"/>
              </a:rPr>
              <a:t>I </a:t>
            </a:r>
            <a:r>
              <a:rPr lang="en" sz="2800" dirty="0">
                <a:latin typeface="Calibri" pitchFamily="34" charset="0"/>
                <a:ea typeface="Malgun Gothic" panose="020B0503020000020004" pitchFamily="34" charset="-127"/>
                <a:cs typeface="Calibri" pitchFamily="34" charset="0"/>
              </a:rPr>
              <a:t>: EPITHELIAL INJURY &amp; ACTIVATION</a:t>
            </a:r>
          </a:p>
          <a:p>
            <a:pPr>
              <a:spcBef>
                <a:spcPts val="1272"/>
              </a:spcBef>
              <a:buFont typeface="Wingdings" panose="05000000000000000000" pitchFamily="2" charset="2"/>
              <a:buBlip>
                <a:blip r:embed="rId3"/>
              </a:buBlip>
              <a:defRPr/>
            </a:pPr>
            <a:r>
              <a:rPr lang="en" sz="2800" dirty="0">
                <a:latin typeface="Calibri" pitchFamily="34" charset="0"/>
                <a:ea typeface="Malgun Gothic" panose="020B0503020000020004" pitchFamily="34" charset="-127"/>
                <a:cs typeface="Calibri" pitchFamily="34" charset="0"/>
              </a:rPr>
              <a:t>Phase II : FIBROBLAST MIGRATION &amp; PROLIFERATION</a:t>
            </a:r>
          </a:p>
          <a:p>
            <a:pPr>
              <a:spcBef>
                <a:spcPts val="1272"/>
              </a:spcBef>
              <a:buFont typeface="Wingdings" panose="05000000000000000000" pitchFamily="2" charset="2"/>
              <a:buBlip>
                <a:blip r:embed="rId3"/>
              </a:buBlip>
              <a:defRPr/>
            </a:pPr>
            <a:r>
              <a:rPr lang="sr-Latn-RS" sz="2800" kern="1200" dirty="0" smtClean="0">
                <a:latin typeface="Calibri" pitchFamily="34" charset="0"/>
                <a:ea typeface="Malgun Gothic" panose="020B0503020000020004" pitchFamily="34" charset="-127"/>
                <a:cs typeface="Calibri" pitchFamily="34" charset="0"/>
              </a:rPr>
              <a:t>Phase </a:t>
            </a:r>
            <a:r>
              <a:rPr lang="en" sz="2800" kern="1200" dirty="0" smtClean="0">
                <a:latin typeface="Calibri" pitchFamily="34" charset="0"/>
                <a:ea typeface="Malgun Gothic" panose="020B0503020000020004" pitchFamily="34" charset="-127"/>
                <a:cs typeface="Calibri" pitchFamily="34" charset="0"/>
              </a:rPr>
              <a:t>III </a:t>
            </a:r>
            <a:r>
              <a:rPr lang="en" sz="2800" dirty="0" smtClean="0">
                <a:latin typeface="Calibri" pitchFamily="34" charset="0"/>
                <a:ea typeface="Malgun Gothic" panose="020B0503020000020004" pitchFamily="34" charset="-127"/>
                <a:cs typeface="Calibri" pitchFamily="34" charset="0"/>
              </a:rPr>
              <a:t>: </a:t>
            </a:r>
            <a:r>
              <a:rPr lang="en" sz="2800" kern="1200" dirty="0">
                <a:latin typeface="Calibri" pitchFamily="34" charset="0"/>
                <a:ea typeface="Malgun Gothic" panose="020B0503020000020004" pitchFamily="34" charset="-127"/>
                <a:cs typeface="Calibri" pitchFamily="34" charset="0"/>
              </a:rPr>
              <a:t>ANGIOGENESIS &amp; FORMATION OF MYOFIBROBLASTIC FOCUSES</a:t>
            </a:r>
          </a:p>
          <a:p>
            <a:pPr>
              <a:spcBef>
                <a:spcPts val="1272"/>
              </a:spcBef>
              <a:buFont typeface="Wingdings" panose="05000000000000000000" pitchFamily="2" charset="2"/>
              <a:buBlip>
                <a:blip r:embed="rId3"/>
              </a:buBlip>
              <a:defRPr/>
            </a:pPr>
            <a:r>
              <a:rPr lang="sr-Latn-RS" sz="2800" kern="1200" dirty="0" smtClean="0">
                <a:latin typeface="Calibri" pitchFamily="34" charset="0"/>
                <a:ea typeface="Malgun Gothic" panose="020B0503020000020004" pitchFamily="34" charset="-127"/>
                <a:cs typeface="Calibri" pitchFamily="34" charset="0"/>
              </a:rPr>
              <a:t>Phase </a:t>
            </a:r>
            <a:r>
              <a:rPr lang="en" sz="2800" kern="1200" dirty="0" smtClean="0">
                <a:latin typeface="Calibri" pitchFamily="34" charset="0"/>
                <a:ea typeface="Malgun Gothic" panose="020B0503020000020004" pitchFamily="34" charset="-127"/>
                <a:cs typeface="Calibri" pitchFamily="34" charset="0"/>
              </a:rPr>
              <a:t>IV</a:t>
            </a:r>
            <a:r>
              <a:rPr lang="en" sz="2800" dirty="0" smtClean="0">
                <a:latin typeface="Calibri" pitchFamily="34" charset="0"/>
                <a:ea typeface="Malgun Gothic" panose="020B0503020000020004" pitchFamily="34" charset="-127"/>
                <a:cs typeface="Calibri" pitchFamily="34" charset="0"/>
              </a:rPr>
              <a:t> </a:t>
            </a:r>
            <a:r>
              <a:rPr lang="en" sz="2800" dirty="0">
                <a:latin typeface="Calibri" pitchFamily="34" charset="0"/>
                <a:ea typeface="Malgun Gothic" panose="020B0503020000020004" pitchFamily="34" charset="-127"/>
                <a:cs typeface="Calibri" pitchFamily="34" charset="0"/>
              </a:rPr>
              <a:t>: </a:t>
            </a:r>
            <a:r>
              <a:rPr lang="en" sz="2800" kern="1200" dirty="0">
                <a:latin typeface="Calibri" pitchFamily="34" charset="0"/>
                <a:ea typeface="Malgun Gothic" panose="020B0503020000020004" pitchFamily="34" charset="-127"/>
                <a:cs typeface="Calibri" pitchFamily="34" charset="0"/>
              </a:rPr>
              <a:t>FIBROSIS &amp; DAMAGED RE-EPITHELIZATION</a:t>
            </a:r>
            <a:r>
              <a:rPr lang="en" sz="2800" dirty="0">
                <a:latin typeface="Calibri" pitchFamily="34" charset="0"/>
                <a:ea typeface="Malgun Gothic" panose="020B0503020000020004" pitchFamily="34" charset="-127"/>
                <a:cs typeface="Calibri" pitchFamily="34" charset="0"/>
              </a:rPr>
              <a:t> </a:t>
            </a:r>
            <a:endParaRPr lang="en-US" sz="2800" dirty="0">
              <a:latin typeface="Calibri" pitchFamily="34" charset="0"/>
              <a:cs typeface="Calibri" pitchFamily="34" charset="0"/>
            </a:endParaRPr>
          </a:p>
          <a:p>
            <a:pPr>
              <a:defRPr/>
            </a:pPr>
            <a:endParaRPr lang="en-US" dirty="0">
              <a:solidFill>
                <a:srgbClr val="68083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8066" name="Title 1">
            <a:extLst>
              <a:ext uri="{FF2B5EF4-FFF2-40B4-BE49-F238E27FC236}">
                <a16:creationId xmlns="" xmlns:a16="http://schemas.microsoft.com/office/drawing/2014/main" id="{CFFBEB68-C9DC-F259-7C44-24EB6885EE6F}"/>
              </a:ext>
            </a:extLst>
          </p:cNvPr>
          <p:cNvSpPr>
            <a:spLocks noGrp="1"/>
          </p:cNvSpPr>
          <p:nvPr>
            <p:ph type="title"/>
          </p:nvPr>
        </p:nvSpPr>
        <p:spPr/>
        <p:txBody>
          <a:bodyPr/>
          <a:lstStyle/>
          <a:p>
            <a:pPr algn="ctr"/>
            <a:r>
              <a:rPr lang="en" altLang="en-US" sz="4000" i="1" dirty="0">
                <a:latin typeface="Calibri" panose="020F0502020204030204" pitchFamily="34" charset="0"/>
                <a:cs typeface="Calibri" panose="020F0502020204030204" pitchFamily="34" charset="0"/>
              </a:rPr>
              <a:t>PATHOGENESIS - CELLULAR BASIS</a:t>
            </a:r>
          </a:p>
        </p:txBody>
      </p:sp>
      <p:sp>
        <p:nvSpPr>
          <p:cNvPr id="88067" name="Text Placeholder 2">
            <a:extLst>
              <a:ext uri="{FF2B5EF4-FFF2-40B4-BE49-F238E27FC236}">
                <a16:creationId xmlns="" xmlns:a16="http://schemas.microsoft.com/office/drawing/2014/main" id="{091231FD-16DD-A0DB-1AB9-79D44B2A6CDA}"/>
              </a:ext>
            </a:extLst>
          </p:cNvPr>
          <p:cNvSpPr>
            <a:spLocks noGrp="1"/>
          </p:cNvSpPr>
          <p:nvPr>
            <p:ph type="body" idx="1"/>
          </p:nvPr>
        </p:nvSpPr>
        <p:spPr>
          <a:xfrm>
            <a:off x="514350" y="1377950"/>
            <a:ext cx="4545013" cy="796925"/>
          </a:xfrm>
        </p:spPr>
        <p:txBody>
          <a:bodyPr/>
          <a:lstStyle/>
          <a:p>
            <a:pPr marL="457200" indent="-457200"/>
            <a:r>
              <a:rPr lang="en" altLang="en-US" sz="2000">
                <a:latin typeface="Calibri" panose="020F0502020204030204" pitchFamily="34" charset="0"/>
                <a:ea typeface="Malgun Gothic" panose="020B0503020000020004" pitchFamily="34" charset="-127"/>
                <a:cs typeface="Calibri" panose="020F0502020204030204" pitchFamily="34" charset="0"/>
              </a:rPr>
              <a:t>1. EPITHELIAL INJURY &amp; ACTIVATION</a:t>
            </a:r>
          </a:p>
        </p:txBody>
      </p:sp>
      <p:sp>
        <p:nvSpPr>
          <p:cNvPr id="88068" name="Content Placeholder 3">
            <a:extLst>
              <a:ext uri="{FF2B5EF4-FFF2-40B4-BE49-F238E27FC236}">
                <a16:creationId xmlns="" xmlns:a16="http://schemas.microsoft.com/office/drawing/2014/main" id="{9E06795D-20E2-4734-39C3-83D782F06053}"/>
              </a:ext>
            </a:extLst>
          </p:cNvPr>
          <p:cNvSpPr>
            <a:spLocks noGrp="1"/>
          </p:cNvSpPr>
          <p:nvPr>
            <p:ph sz="half" idx="2"/>
          </p:nvPr>
        </p:nvSpPr>
        <p:spPr>
          <a:xfrm>
            <a:off x="514350" y="2174875"/>
            <a:ext cx="4545013" cy="3951288"/>
          </a:xfrm>
        </p:spPr>
        <p:txBody>
          <a:bodyPr/>
          <a:lstStyle/>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pPr>
              <a:spcBef>
                <a:spcPct val="0"/>
              </a:spcBef>
              <a:buFont typeface="Wingdings" panose="05000000000000000000" pitchFamily="2" charset="2"/>
              <a:buBlip>
                <a:blip r:embed="rId2"/>
              </a:buBlip>
            </a:pPr>
            <a:r>
              <a:rPr lang="en" altLang="en-US" sz="1800" b="1">
                <a:solidFill>
                  <a:srgbClr val="FFFF00"/>
                </a:solidFill>
                <a:latin typeface="Calibri" panose="020F0502020204030204" pitchFamily="34" charset="0"/>
                <a:ea typeface="Malgun Gothic" panose="020B0503020000020004" pitchFamily="34" charset="-127"/>
                <a:cs typeface="Calibri" panose="020F0502020204030204" pitchFamily="34" charset="0"/>
              </a:rPr>
              <a:t>Successive, repeated injury </a:t>
            </a:r>
            <a:r>
              <a:rPr lang="en" altLang="en-US" sz="1800">
                <a:latin typeface="Calibri" panose="020F0502020204030204" pitchFamily="34" charset="0"/>
                <a:ea typeface="Malgun Gothic" panose="020B0503020000020004" pitchFamily="34" charset="-127"/>
                <a:cs typeface="Calibri" panose="020F0502020204030204" pitchFamily="34" charset="0"/>
              </a:rPr>
              <a:t>damages and activates alveolar epithelial cells (AEC)-alveolitis</a:t>
            </a:r>
            <a:endParaRPr lang="en-US" altLang="en-US" sz="1800">
              <a:latin typeface="Calibri" panose="020F0502020204030204" pitchFamily="34" charset="0"/>
              <a:cs typeface="Calibri" panose="020F0502020204030204" pitchFamily="34" charset="0"/>
            </a:endParaRPr>
          </a:p>
          <a:p>
            <a:endParaRPr lang="en-US" altLang="en-US"/>
          </a:p>
        </p:txBody>
      </p:sp>
      <p:sp>
        <p:nvSpPr>
          <p:cNvPr id="88069" name="Text Placeholder 4">
            <a:extLst>
              <a:ext uri="{FF2B5EF4-FFF2-40B4-BE49-F238E27FC236}">
                <a16:creationId xmlns="" xmlns:a16="http://schemas.microsoft.com/office/drawing/2014/main" id="{DF628378-C4B5-1195-7A63-052E6800DDE7}"/>
              </a:ext>
            </a:extLst>
          </p:cNvPr>
          <p:cNvSpPr>
            <a:spLocks noGrp="1"/>
          </p:cNvSpPr>
          <p:nvPr>
            <p:ph type="body" sz="quarter" idx="3"/>
          </p:nvPr>
        </p:nvSpPr>
        <p:spPr>
          <a:xfrm>
            <a:off x="5226050" y="1481138"/>
            <a:ext cx="5060950" cy="639762"/>
          </a:xfrm>
        </p:spPr>
        <p:txBody>
          <a:bodyPr/>
          <a:lstStyle/>
          <a:p>
            <a:r>
              <a:rPr lang="en" altLang="en-US" sz="2000">
                <a:latin typeface="Calibri" panose="020F0502020204030204" pitchFamily="34" charset="0"/>
                <a:ea typeface="Malgun Gothic" panose="020B0503020000020004" pitchFamily="34" charset="-127"/>
                <a:cs typeface="Calibri" panose="020F0502020204030204" pitchFamily="34" charset="0"/>
              </a:rPr>
              <a:t>2. FIBROBLAST MIGRATION &amp; PROLIFERATION</a:t>
            </a:r>
            <a:endParaRPr lang="en-US" altLang="en-US" sz="2000">
              <a:ea typeface="Malgun Gothic" panose="020B0503020000020004" pitchFamily="34" charset="-127"/>
              <a:cs typeface="Calibri" panose="020F0502020204030204" pitchFamily="34" charset="0"/>
            </a:endParaRPr>
          </a:p>
        </p:txBody>
      </p:sp>
      <p:sp>
        <p:nvSpPr>
          <p:cNvPr id="88070" name="Content Placeholder 5">
            <a:extLst>
              <a:ext uri="{FF2B5EF4-FFF2-40B4-BE49-F238E27FC236}">
                <a16:creationId xmlns="" xmlns:a16="http://schemas.microsoft.com/office/drawing/2014/main" id="{933715EF-7947-B123-BB67-7E8C387BF859}"/>
              </a:ext>
            </a:extLst>
          </p:cNvPr>
          <p:cNvSpPr>
            <a:spLocks noGrp="1"/>
          </p:cNvSpPr>
          <p:nvPr>
            <p:ph sz="quarter" idx="4"/>
          </p:nvPr>
        </p:nvSpPr>
        <p:spPr>
          <a:xfrm>
            <a:off x="5226050" y="2133600"/>
            <a:ext cx="4546600" cy="3951288"/>
          </a:xfrm>
        </p:spPr>
        <p:txBody>
          <a:bodyPr/>
          <a:lstStyle/>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endParaRPr lang="en-US" altLang="en-US">
              <a:latin typeface="Calibri" panose="020F0502020204030204" pitchFamily="34" charset="0"/>
              <a:ea typeface="Malgun Gothic" panose="020B0503020000020004" pitchFamily="34" charset="-127"/>
              <a:cs typeface="Calibri" panose="020F0502020204030204" pitchFamily="34" charset="0"/>
            </a:endParaRPr>
          </a:p>
          <a:p>
            <a:pPr>
              <a:spcBef>
                <a:spcPct val="0"/>
              </a:spcBef>
              <a:buFont typeface="Wingdings" panose="05000000000000000000" pitchFamily="2" charset="2"/>
              <a:buBlip>
                <a:blip r:embed="rId2"/>
              </a:buBlip>
            </a:pPr>
            <a:r>
              <a:rPr lang="en" altLang="en-US" sz="1800">
                <a:latin typeface="Calibri" panose="020F0502020204030204" pitchFamily="34" charset="0"/>
                <a:ea typeface="Malgun Gothic" panose="020B0503020000020004" pitchFamily="34" charset="-127"/>
                <a:cs typeface="Calibri" panose="020F0502020204030204" pitchFamily="34" charset="0"/>
              </a:rPr>
              <a:t>Alveolar epithelial cells secrete </a:t>
            </a:r>
            <a:r>
              <a:rPr lang="en" altLang="en-US" sz="1800" b="1">
                <a:solidFill>
                  <a:srgbClr val="FFFF00"/>
                </a:solidFill>
                <a:latin typeface="Calibri" panose="020F0502020204030204" pitchFamily="34" charset="0"/>
                <a:ea typeface="Malgun Gothic" panose="020B0503020000020004" pitchFamily="34" charset="-127"/>
                <a:cs typeface="Calibri" panose="020F0502020204030204" pitchFamily="34" charset="0"/>
              </a:rPr>
              <a:t>growth factors </a:t>
            </a:r>
            <a:r>
              <a:rPr lang="en" altLang="en-US" sz="1800">
                <a:latin typeface="Calibri" panose="020F0502020204030204" pitchFamily="34" charset="0"/>
                <a:ea typeface="Malgun Gothic" panose="020B0503020000020004" pitchFamily="34" charset="-127"/>
                <a:cs typeface="Calibri" panose="020F0502020204030204" pitchFamily="34" charset="0"/>
              </a:rPr>
              <a:t>and induce </a:t>
            </a:r>
            <a:r>
              <a:rPr lang="en" altLang="en-US" sz="1800" b="1">
                <a:solidFill>
                  <a:srgbClr val="FFFF00"/>
                </a:solidFill>
                <a:latin typeface="Calibri" panose="020F0502020204030204" pitchFamily="34" charset="0"/>
                <a:ea typeface="Malgun Gothic" panose="020B0503020000020004" pitchFamily="34" charset="-127"/>
                <a:cs typeface="Calibri" panose="020F0502020204030204" pitchFamily="34" charset="0"/>
              </a:rPr>
              <a:t>migration and proliferation of fibroblasts </a:t>
            </a:r>
            <a:r>
              <a:rPr lang="en" altLang="en-US" sz="1800">
                <a:latin typeface="Calibri" panose="020F0502020204030204" pitchFamily="34" charset="0"/>
                <a:ea typeface="Malgun Gothic" panose="020B0503020000020004" pitchFamily="34" charset="-127"/>
                <a:cs typeface="Calibri" panose="020F0502020204030204" pitchFamily="34" charset="0"/>
              </a:rPr>
              <a:t>and differentiation into myofibroblasts</a:t>
            </a:r>
          </a:p>
          <a:p>
            <a:endParaRPr lang="en-US" altLang="en-US"/>
          </a:p>
        </p:txBody>
      </p:sp>
      <p:pic>
        <p:nvPicPr>
          <p:cNvPr id="88071" name="Picture 7">
            <a:extLst>
              <a:ext uri="{FF2B5EF4-FFF2-40B4-BE49-F238E27FC236}">
                <a16:creationId xmlns="" xmlns:a16="http://schemas.microsoft.com/office/drawing/2014/main" id="{828731CD-CFD9-2918-1CB6-ACF262DE70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750" y="2197100"/>
            <a:ext cx="2917825"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2" name="Picture 8">
            <a:extLst>
              <a:ext uri="{FF2B5EF4-FFF2-40B4-BE49-F238E27FC236}">
                <a16:creationId xmlns="" xmlns:a16="http://schemas.microsoft.com/office/drawing/2014/main" id="{EAA1269B-F28D-2810-672A-C4227731F9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9263" y="2138363"/>
            <a:ext cx="3752850"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3" name="Oval 9">
            <a:extLst>
              <a:ext uri="{FF2B5EF4-FFF2-40B4-BE49-F238E27FC236}">
                <a16:creationId xmlns="" xmlns:a16="http://schemas.microsoft.com/office/drawing/2014/main" id="{D878879D-F8D4-83A9-4B61-D794D852B769}"/>
              </a:ext>
            </a:extLst>
          </p:cNvPr>
          <p:cNvSpPr>
            <a:spLocks noChangeArrowheads="1"/>
          </p:cNvSpPr>
          <p:nvPr/>
        </p:nvSpPr>
        <p:spPr bwMode="auto">
          <a:xfrm>
            <a:off x="5953125" y="2428875"/>
            <a:ext cx="874713" cy="833438"/>
          </a:xfrm>
          <a:prstGeom prst="ellipse">
            <a:avLst/>
          </a:prstGeom>
          <a:noFill/>
          <a:ln w="95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endParaRPr kumimoji="0" lang="en-US"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9090" name="Title 1">
            <a:extLst>
              <a:ext uri="{FF2B5EF4-FFF2-40B4-BE49-F238E27FC236}">
                <a16:creationId xmlns="" xmlns:a16="http://schemas.microsoft.com/office/drawing/2014/main" id="{7A4A9513-9BDB-32EC-A262-D3CA13C44DFF}"/>
              </a:ext>
            </a:extLst>
          </p:cNvPr>
          <p:cNvSpPr>
            <a:spLocks noGrp="1"/>
          </p:cNvSpPr>
          <p:nvPr>
            <p:ph type="title"/>
          </p:nvPr>
        </p:nvSpPr>
        <p:spPr>
          <a:xfrm>
            <a:off x="514350" y="142875"/>
            <a:ext cx="9258300" cy="1143000"/>
          </a:xfrm>
        </p:spPr>
        <p:txBody>
          <a:bodyPr/>
          <a:lstStyle/>
          <a:p>
            <a:pPr algn="ctr"/>
            <a:r>
              <a:rPr lang="en" altLang="en-US" sz="4000" i="1" dirty="0">
                <a:latin typeface="Calibri" panose="020F0502020204030204" pitchFamily="34" charset="0"/>
                <a:cs typeface="Calibri" panose="020F0502020204030204" pitchFamily="34" charset="0"/>
              </a:rPr>
              <a:t>PATHOGENESIS - CELLULAR BASIS</a:t>
            </a:r>
            <a:r>
              <a:rPr lang="en-US" altLang="en-US" sz="4000" i="1" dirty="0">
                <a:latin typeface="Calibri" panose="020F0502020204030204" pitchFamily="34" charset="0"/>
                <a:cs typeface="Calibri" panose="020F0502020204030204" pitchFamily="34" charset="0"/>
              </a:rPr>
              <a:t/>
            </a:r>
            <a:br>
              <a:rPr lang="en-US" altLang="en-US" sz="4000" i="1" dirty="0">
                <a:latin typeface="Calibri" panose="020F0502020204030204" pitchFamily="34" charset="0"/>
                <a:cs typeface="Calibri" panose="020F0502020204030204" pitchFamily="34" charset="0"/>
              </a:rPr>
            </a:br>
            <a:endParaRPr lang="en-US" altLang="en-US" sz="4000" dirty="0"/>
          </a:p>
        </p:txBody>
      </p:sp>
      <p:sp>
        <p:nvSpPr>
          <p:cNvPr id="3" name="Text Placeholder 2">
            <a:extLst>
              <a:ext uri="{FF2B5EF4-FFF2-40B4-BE49-F238E27FC236}">
                <a16:creationId xmlns="" xmlns:a16="http://schemas.microsoft.com/office/drawing/2014/main" id="{0A55B7C6-C70C-0FBA-341C-D192D4BE99C6}"/>
              </a:ext>
            </a:extLst>
          </p:cNvPr>
          <p:cNvSpPr>
            <a:spLocks noGrp="1"/>
          </p:cNvSpPr>
          <p:nvPr>
            <p:ph type="body" idx="1"/>
          </p:nvPr>
        </p:nvSpPr>
        <p:spPr>
          <a:xfrm>
            <a:off x="514350" y="1214438"/>
            <a:ext cx="4545013" cy="639762"/>
          </a:xfrm>
        </p:spPr>
        <p:txBody>
          <a:bodyPr/>
          <a:lstStyle/>
          <a:p>
            <a:pPr algn="ctr">
              <a:defRPr/>
            </a:pPr>
            <a:r>
              <a:rPr lang="en" kern="1200" dirty="0">
                <a:latin typeface="Calibri" pitchFamily="34" charset="0"/>
                <a:ea typeface="Malgun Gothic" panose="020B0503020000020004" pitchFamily="34" charset="-127"/>
                <a:cs typeface="Calibri" pitchFamily="34" charset="0"/>
              </a:rPr>
              <a:t>3. ANGIOGENESIS &amp; FORMATION OF MYOFIBROBLASTIC FOCUSES</a:t>
            </a:r>
            <a:endParaRPr lang="en-US" dirty="0"/>
          </a:p>
        </p:txBody>
      </p:sp>
      <p:sp>
        <p:nvSpPr>
          <p:cNvPr id="4" name="Content Placeholder 3">
            <a:extLst>
              <a:ext uri="{FF2B5EF4-FFF2-40B4-BE49-F238E27FC236}">
                <a16:creationId xmlns="" xmlns:a16="http://schemas.microsoft.com/office/drawing/2014/main" id="{CA1F8027-4F00-8A77-A10C-4D9B3B0FD4FE}"/>
              </a:ext>
            </a:extLst>
          </p:cNvPr>
          <p:cNvSpPr>
            <a:spLocks noGrp="1"/>
          </p:cNvSpPr>
          <p:nvPr>
            <p:ph sz="half" idx="2"/>
          </p:nvPr>
        </p:nvSpPr>
        <p:spPr>
          <a:xfrm>
            <a:off x="514350" y="2174875"/>
            <a:ext cx="4545013" cy="3951288"/>
          </a:xfrm>
        </p:spPr>
        <p:txBody>
          <a:bodyPr/>
          <a:lstStyle/>
          <a:p>
            <a:pPr>
              <a:spcBef>
                <a:spcPts val="0"/>
              </a:spcBef>
              <a:buFont typeface="Wingdings" panose="05000000000000000000" pitchFamily="2" charset="2"/>
              <a:buBlip>
                <a:blip r:embed="rId2"/>
              </a:buBlip>
              <a:defRPr/>
            </a:pPr>
            <a:endParaRPr lang="sr-Cyrl-RS" sz="20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20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20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20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20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20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None/>
              <a:defRPr/>
            </a:pPr>
            <a:endParaRPr lang="sr-Cyrl-RS" sz="18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r>
              <a:rPr lang="en" sz="1800" kern="1200" dirty="0">
                <a:latin typeface="Calibri" pitchFamily="34" charset="0"/>
                <a:ea typeface="Malgun Gothic" panose="020B0503020000020004" pitchFamily="34" charset="-127"/>
                <a:cs typeface="Calibri" pitchFamily="34" charset="0"/>
              </a:rPr>
              <a:t>Subepithelial myofibroblasts and cells of the alveolar epithelium produce </a:t>
            </a:r>
            <a:r>
              <a:rPr lang="en" sz="1800" kern="1200" dirty="0">
                <a:solidFill>
                  <a:srgbClr val="FFFF00"/>
                </a:solidFill>
                <a:latin typeface="Calibri" pitchFamily="34" charset="0"/>
                <a:ea typeface="Malgun Gothic" panose="020B0503020000020004" pitchFamily="34" charset="-127"/>
                <a:cs typeface="Calibri" pitchFamily="34" charset="0"/>
              </a:rPr>
              <a:t>gelatinases that damage </a:t>
            </a:r>
            <a:r>
              <a:rPr lang="en" sz="1800" kern="1200" dirty="0">
                <a:latin typeface="Calibri" pitchFamily="34" charset="0"/>
                <a:ea typeface="Malgun Gothic" panose="020B0503020000020004" pitchFamily="34" charset="-127"/>
                <a:cs typeface="Calibri" pitchFamily="34" charset="0"/>
              </a:rPr>
              <a:t>the BM even more and enable the migration of fibroblasts - myofibroblasts</a:t>
            </a:r>
          </a:p>
          <a:p>
            <a:pPr>
              <a:spcBef>
                <a:spcPts val="0"/>
              </a:spcBef>
              <a:buFont typeface="Wingdings" panose="05000000000000000000" pitchFamily="2" charset="2"/>
              <a:buNone/>
              <a:defRPr/>
            </a:pPr>
            <a:endParaRPr lang="sr-Cyrl-RS" sz="18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r>
              <a:rPr lang="en" sz="1800" kern="1200" dirty="0">
                <a:latin typeface="Calibri" pitchFamily="34" charset="0"/>
                <a:ea typeface="Malgun Gothic" panose="020B0503020000020004" pitchFamily="34" charset="-127"/>
                <a:cs typeface="Calibri" pitchFamily="34" charset="0"/>
              </a:rPr>
              <a:t>Angiogenic factors induce neovascularization</a:t>
            </a:r>
            <a:endParaRPr lang="en-US" sz="1800" dirty="0">
              <a:latin typeface="Calibri" pitchFamily="34" charset="0"/>
              <a:cs typeface="Calibri" pitchFamily="34" charset="0"/>
            </a:endParaRPr>
          </a:p>
          <a:p>
            <a:pPr>
              <a:defRPr/>
            </a:pPr>
            <a:endParaRPr lang="en-US" dirty="0"/>
          </a:p>
        </p:txBody>
      </p:sp>
      <p:sp>
        <p:nvSpPr>
          <p:cNvPr id="5" name="Text Placeholder 4">
            <a:extLst>
              <a:ext uri="{FF2B5EF4-FFF2-40B4-BE49-F238E27FC236}">
                <a16:creationId xmlns="" xmlns:a16="http://schemas.microsoft.com/office/drawing/2014/main" id="{D5A023EF-DA01-F06D-EDB2-DF4E200B1E7C}"/>
              </a:ext>
            </a:extLst>
          </p:cNvPr>
          <p:cNvSpPr>
            <a:spLocks noGrp="1"/>
          </p:cNvSpPr>
          <p:nvPr>
            <p:ph type="body" sz="quarter" idx="3"/>
          </p:nvPr>
        </p:nvSpPr>
        <p:spPr>
          <a:xfrm>
            <a:off x="5226050" y="785813"/>
            <a:ext cx="4546600" cy="639762"/>
          </a:xfrm>
        </p:spPr>
        <p:txBody>
          <a:bodyPr/>
          <a:lstStyle/>
          <a:p>
            <a:pPr algn="ctr">
              <a:defRPr/>
            </a:pPr>
            <a:r>
              <a:rPr lang="en" kern="1200" dirty="0">
                <a:latin typeface="Calibri" pitchFamily="34" charset="0"/>
                <a:ea typeface="Malgun Gothic" panose="020B0503020000020004" pitchFamily="34" charset="-127"/>
                <a:cs typeface="Calibri" pitchFamily="34" charset="0"/>
              </a:rPr>
              <a:t>4. FIBROSIS &amp; DAMAGED RE-EPITHELIZATION</a:t>
            </a:r>
            <a:endParaRPr lang="en-US" dirty="0"/>
          </a:p>
        </p:txBody>
      </p:sp>
      <p:sp>
        <p:nvSpPr>
          <p:cNvPr id="6" name="Content Placeholder 5">
            <a:extLst>
              <a:ext uri="{FF2B5EF4-FFF2-40B4-BE49-F238E27FC236}">
                <a16:creationId xmlns="" xmlns:a16="http://schemas.microsoft.com/office/drawing/2014/main" id="{71F4F9C5-9C66-2F0A-FE32-B1432405C450}"/>
              </a:ext>
            </a:extLst>
          </p:cNvPr>
          <p:cNvSpPr>
            <a:spLocks noGrp="1"/>
          </p:cNvSpPr>
          <p:nvPr>
            <p:ph sz="quarter" idx="4"/>
          </p:nvPr>
        </p:nvSpPr>
        <p:spPr>
          <a:xfrm>
            <a:off x="5226050" y="2174875"/>
            <a:ext cx="5060950" cy="3951288"/>
          </a:xfrm>
        </p:spPr>
        <p:txBody>
          <a:bodyPr/>
          <a:lstStyle/>
          <a:p>
            <a:pPr>
              <a:spcBef>
                <a:spcPts val="0"/>
              </a:spcBef>
              <a:buFont typeface="Wingdings" panose="05000000000000000000" pitchFamily="2" charset="2"/>
              <a:buBlip>
                <a:blip r:embed="rId2"/>
              </a:buBlip>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None/>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None/>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None/>
              <a:defRPr/>
            </a:pPr>
            <a:endParaRPr lang="sr-Cyrl-RS" sz="1600" kern="1200" dirty="0">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r>
              <a:rPr lang="en" sz="1600" kern="1200" dirty="0">
                <a:latin typeface="Calibri" pitchFamily="34" charset="0"/>
                <a:ea typeface="Malgun Gothic" panose="020B0503020000020004" pitchFamily="34" charset="-127"/>
                <a:cs typeface="Calibri" pitchFamily="34" charset="0"/>
              </a:rPr>
              <a:t>Both </a:t>
            </a:r>
            <a:r>
              <a:rPr lang="en" sz="1600" b="1" kern="1200" dirty="0">
                <a:latin typeface="Calibri" pitchFamily="34" charset="0"/>
                <a:ea typeface="Malgun Gothic" panose="020B0503020000020004" pitchFamily="34" charset="-127"/>
                <a:cs typeface="Calibri" pitchFamily="34" charset="0"/>
              </a:rPr>
              <a:t>intraalveolar </a:t>
            </a:r>
            <a:r>
              <a:rPr lang="en" sz="1600" kern="1200" dirty="0">
                <a:latin typeface="Calibri" pitchFamily="34" charset="0"/>
                <a:ea typeface="Malgun Gothic" panose="020B0503020000020004" pitchFamily="34" charset="-127"/>
                <a:cs typeface="Calibri" pitchFamily="34" charset="0"/>
              </a:rPr>
              <a:t>and </a:t>
            </a:r>
            <a:r>
              <a:rPr lang="en" sz="1600" b="1" kern="1200" dirty="0">
                <a:latin typeface="Calibri" pitchFamily="34" charset="0"/>
                <a:ea typeface="Malgun Gothic" panose="020B0503020000020004" pitchFamily="34" charset="-127"/>
                <a:cs typeface="Calibri" pitchFamily="34" charset="0"/>
              </a:rPr>
              <a:t>interstitial </a:t>
            </a:r>
            <a:r>
              <a:rPr lang="en" sz="1600" kern="1200" dirty="0">
                <a:solidFill>
                  <a:srgbClr val="FFFF00"/>
                </a:solidFill>
                <a:latin typeface="Calibri" pitchFamily="34" charset="0"/>
                <a:ea typeface="Malgun Gothic" panose="020B0503020000020004" pitchFamily="34" charset="-127"/>
                <a:cs typeface="Calibri" pitchFamily="34" charset="0"/>
              </a:rPr>
              <a:t>myofibroblasts secrete EC matrix proteins, mainly </a:t>
            </a:r>
            <a:r>
              <a:rPr lang="en" sz="1600" b="1" kern="1200" dirty="0">
                <a:solidFill>
                  <a:srgbClr val="FFFF00"/>
                </a:solidFill>
                <a:latin typeface="Calibri" pitchFamily="34" charset="0"/>
                <a:ea typeface="Malgun Gothic" panose="020B0503020000020004" pitchFamily="34" charset="-127"/>
                <a:cs typeface="Calibri" pitchFamily="34" charset="0"/>
              </a:rPr>
              <a:t>collagen</a:t>
            </a:r>
          </a:p>
          <a:p>
            <a:pPr>
              <a:spcBef>
                <a:spcPts val="0"/>
              </a:spcBef>
              <a:buFont typeface="Wingdings" panose="05000000000000000000" pitchFamily="2" charset="2"/>
              <a:buBlip>
                <a:blip r:embed="rId2"/>
              </a:buBlip>
              <a:defRPr/>
            </a:pPr>
            <a:r>
              <a:rPr lang="en" sz="1600" b="1" kern="1200" dirty="0">
                <a:latin typeface="Calibri" pitchFamily="34" charset="0"/>
                <a:ea typeface="Malgun Gothic" panose="020B0503020000020004" pitchFamily="34" charset="-127"/>
                <a:cs typeface="Calibri" pitchFamily="34" charset="0"/>
              </a:rPr>
              <a:t>An imbalance </a:t>
            </a:r>
            <a:r>
              <a:rPr lang="en" sz="1600" kern="1200" dirty="0">
                <a:latin typeface="Calibri" pitchFamily="34" charset="0"/>
                <a:ea typeface="Malgun Gothic" panose="020B0503020000020004" pitchFamily="34" charset="-127"/>
                <a:cs typeface="Calibri" pitchFamily="34" charset="0"/>
              </a:rPr>
              <a:t>between interstitial collagenases and tissue inhibitors of matrix metalloproteinases provokes </a:t>
            </a:r>
            <a:r>
              <a:rPr lang="en" sz="1600" b="1" kern="1200" dirty="0">
                <a:solidFill>
                  <a:srgbClr val="FFFF00"/>
                </a:solidFill>
                <a:latin typeface="Calibri" pitchFamily="34" charset="0"/>
                <a:ea typeface="Malgun Gothic" panose="020B0503020000020004" pitchFamily="34" charset="-127"/>
                <a:cs typeface="Calibri" pitchFamily="34" charset="0"/>
              </a:rPr>
              <a:t>progressive collagen deposition</a:t>
            </a:r>
            <a:endParaRPr lang="sr-Latn-RS" sz="1600" b="1" kern="1200" dirty="0">
              <a:solidFill>
                <a:srgbClr val="FFFF00"/>
              </a:solidFill>
              <a:latin typeface="Calibri" pitchFamily="34" charset="0"/>
              <a:ea typeface="Malgun Gothic" panose="020B0503020000020004" pitchFamily="34" charset="-127"/>
              <a:cs typeface="Calibri" pitchFamily="34" charset="0"/>
            </a:endParaRPr>
          </a:p>
          <a:p>
            <a:pPr>
              <a:spcBef>
                <a:spcPts val="0"/>
              </a:spcBef>
              <a:buFont typeface="Wingdings" panose="05000000000000000000" pitchFamily="2" charset="2"/>
              <a:buBlip>
                <a:blip r:embed="rId2"/>
              </a:buBlip>
              <a:defRPr/>
            </a:pPr>
            <a:r>
              <a:rPr lang="en" sz="1600" kern="1200" dirty="0">
                <a:latin typeface="Calibri" pitchFamily="34" charset="0"/>
                <a:ea typeface="Malgun Gothic" panose="020B0503020000020004" pitchFamily="34" charset="-127"/>
                <a:cs typeface="Calibri" pitchFamily="34" charset="0"/>
              </a:rPr>
              <a:t>Myofibroblasts produce angiotensin II </a:t>
            </a:r>
            <a:r>
              <a:rPr lang="sr-Latn-RS" sz="1600" kern="1200" dirty="0" smtClean="0">
                <a:latin typeface="Calibri" pitchFamily="34" charset="0"/>
                <a:ea typeface="Malgun Gothic" panose="020B0503020000020004" pitchFamily="34" charset="-127"/>
                <a:cs typeface="Calibri" pitchFamily="34" charset="0"/>
              </a:rPr>
              <a:t>and </a:t>
            </a:r>
            <a:r>
              <a:rPr lang="en" sz="1600" kern="1200" dirty="0" smtClean="0">
                <a:latin typeface="Calibri" pitchFamily="34" charset="0"/>
                <a:ea typeface="Malgun Gothic" panose="020B0503020000020004" pitchFamily="34" charset="-127"/>
                <a:cs typeface="Calibri" pitchFamily="34" charset="0"/>
              </a:rPr>
              <a:t>provoke </a:t>
            </a:r>
            <a:r>
              <a:rPr lang="en" sz="1600" kern="1200" dirty="0">
                <a:latin typeface="Calibri" pitchFamily="34" charset="0"/>
                <a:ea typeface="Malgun Gothic" panose="020B0503020000020004" pitchFamily="34" charset="-127"/>
                <a:cs typeface="Calibri" pitchFamily="34" charset="0"/>
              </a:rPr>
              <a:t>apoptosis of alveolar epithelia, which further </a:t>
            </a:r>
            <a:r>
              <a:rPr lang="en" sz="1600" b="1" kern="1200" dirty="0">
                <a:latin typeface="Calibri" pitchFamily="34" charset="0"/>
                <a:ea typeface="Malgun Gothic" panose="020B0503020000020004" pitchFamily="34" charset="-127"/>
                <a:cs typeface="Calibri" pitchFamily="34" charset="0"/>
              </a:rPr>
              <a:t>complicates re-epithelialization</a:t>
            </a:r>
            <a:endParaRPr lang="en-US" sz="1600" b="1" dirty="0"/>
          </a:p>
        </p:txBody>
      </p:sp>
      <p:pic>
        <p:nvPicPr>
          <p:cNvPr id="89095" name="Picture 6">
            <a:extLst>
              <a:ext uri="{FF2B5EF4-FFF2-40B4-BE49-F238E27FC236}">
                <a16:creationId xmlns="" xmlns:a16="http://schemas.microsoft.com/office/drawing/2014/main" id="{2E4CAA38-EAA3-859C-CC49-189FB93099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5838" y="1857375"/>
            <a:ext cx="356235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6" name="Picture 2">
            <a:extLst>
              <a:ext uri="{FF2B5EF4-FFF2-40B4-BE49-F238E27FC236}">
                <a16:creationId xmlns="" xmlns:a16="http://schemas.microsoft.com/office/drawing/2014/main" id="{666C1933-EF75-8759-B8C6-EA02E25DAA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0" y="1428750"/>
            <a:ext cx="35687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0114" name="Title 1">
            <a:extLst>
              <a:ext uri="{FF2B5EF4-FFF2-40B4-BE49-F238E27FC236}">
                <a16:creationId xmlns="" xmlns:a16="http://schemas.microsoft.com/office/drawing/2014/main" id="{1644BD7D-6E51-1421-DDBD-4B525F9153F0}"/>
              </a:ext>
            </a:extLst>
          </p:cNvPr>
          <p:cNvSpPr>
            <a:spLocks noGrp="1"/>
          </p:cNvSpPr>
          <p:nvPr>
            <p:ph type="title"/>
          </p:nvPr>
        </p:nvSpPr>
        <p:spPr/>
        <p:txBody>
          <a:bodyPr/>
          <a:lstStyle/>
          <a:p>
            <a:r>
              <a:rPr lang="en" altLang="en-US" sz="3600">
                <a:solidFill>
                  <a:schemeClr val="tx1"/>
                </a:solidFill>
                <a:latin typeface="Calibri" panose="020F0502020204030204" pitchFamily="34" charset="0"/>
              </a:rPr>
              <a:t>Interstitial lung diseases</a:t>
            </a:r>
            <a:endParaRPr lang="sr-Latn-CS" altLang="en-US" sz="3600">
              <a:solidFill>
                <a:schemeClr val="tx1"/>
              </a:solidFill>
              <a:latin typeface="Calibri" panose="020F0502020204030204" pitchFamily="34" charset="0"/>
            </a:endParaRPr>
          </a:p>
        </p:txBody>
      </p:sp>
      <p:sp>
        <p:nvSpPr>
          <p:cNvPr id="19459" name="Content Placeholder 2">
            <a:extLst>
              <a:ext uri="{FF2B5EF4-FFF2-40B4-BE49-F238E27FC236}">
                <a16:creationId xmlns="" xmlns:a16="http://schemas.microsoft.com/office/drawing/2014/main" id="{6A993797-A4FF-44E3-AE55-82D087E7B5C9}"/>
              </a:ext>
            </a:extLst>
          </p:cNvPr>
          <p:cNvSpPr>
            <a:spLocks noGrp="1"/>
          </p:cNvSpPr>
          <p:nvPr>
            <p:ph idx="1"/>
          </p:nvPr>
        </p:nvSpPr>
        <p:spPr>
          <a:xfrm>
            <a:off x="1104900" y="2017713"/>
            <a:ext cx="8421688" cy="4114800"/>
          </a:xfrm>
          <a:ln w="38100"/>
        </p:spPr>
        <p:txBody>
          <a:bodyPr/>
          <a:lstStyle/>
          <a:p>
            <a:pPr marL="0" indent="0" eaLnBrk="1" hangingPunct="1">
              <a:buFont typeface="Wingdings" panose="05000000000000000000" pitchFamily="2" charset="2"/>
              <a:buNone/>
              <a:defRPr/>
            </a:pPr>
            <a:endParaRPr lang="sr-Cyrl-RS" altLang="en-US" sz="2400" dirty="0">
              <a:latin typeface="Calibri" panose="020F0502020204030204" pitchFamily="34" charset="0"/>
            </a:endParaRPr>
          </a:p>
          <a:p>
            <a:pPr eaLnBrk="1" hangingPunct="1">
              <a:buFont typeface="Wingdings" panose="05000000000000000000" pitchFamily="2" charset="2"/>
              <a:buNone/>
              <a:defRPr/>
            </a:pPr>
            <a:r>
              <a:rPr lang="en" altLang="en-US" sz="2800" dirty="0">
                <a:latin typeface="Calibri" panose="020F0502020204030204" pitchFamily="34" charset="0"/>
              </a:rPr>
              <a:t>PATHO-HISTOLOGICAL </a:t>
            </a:r>
            <a:r>
              <a:rPr lang="sr-Latn-RS" altLang="en-US" sz="2800" dirty="0" smtClean="0">
                <a:latin typeface="Calibri" panose="020F0502020204030204" pitchFamily="34" charset="0"/>
              </a:rPr>
              <a:t>c</a:t>
            </a:r>
            <a:r>
              <a:rPr lang="en" altLang="en-US" sz="2800" dirty="0" smtClean="0">
                <a:latin typeface="Calibri" panose="020F0502020204030204" pitchFamily="34" charset="0"/>
              </a:rPr>
              <a:t>haracteristics</a:t>
            </a:r>
            <a:r>
              <a:rPr lang="en" altLang="en-US" sz="2800" dirty="0">
                <a:latin typeface="Calibri" panose="020F0502020204030204" pitchFamily="34" charset="0"/>
              </a:rPr>
              <a:t>:</a:t>
            </a:r>
          </a:p>
          <a:p>
            <a:pPr marL="514350" indent="-514350" eaLnBrk="1" hangingPunct="1">
              <a:buFont typeface="+mj-lt"/>
              <a:buAutoNum type="arabicPeriod"/>
              <a:defRPr/>
            </a:pPr>
            <a:r>
              <a:rPr lang="en" altLang="en-US" sz="2800" dirty="0">
                <a:latin typeface="Calibri" panose="020F0502020204030204" pitchFamily="34" charset="0"/>
              </a:rPr>
              <a:t>thickening of alveolar septa</a:t>
            </a:r>
          </a:p>
          <a:p>
            <a:pPr marL="514350" indent="-514350" eaLnBrk="1" hangingPunct="1">
              <a:buFont typeface="+mj-lt"/>
              <a:buAutoNum type="arabicPeriod"/>
              <a:defRPr/>
            </a:pPr>
            <a:r>
              <a:rPr lang="en" altLang="en-US" sz="2800" dirty="0">
                <a:latin typeface="Calibri" panose="020F0502020204030204" pitchFamily="34" charset="0"/>
              </a:rPr>
              <a:t>proliferation of fibroblasts</a:t>
            </a:r>
          </a:p>
          <a:p>
            <a:pPr marL="514350" indent="-514350" eaLnBrk="1" hangingPunct="1">
              <a:buFont typeface="+mj-lt"/>
              <a:buAutoNum type="arabicPeriod"/>
              <a:defRPr/>
            </a:pPr>
            <a:r>
              <a:rPr lang="en" altLang="en-US" sz="2800" dirty="0">
                <a:latin typeface="Calibri" panose="020F0502020204030204" pitchFamily="34" charset="0"/>
              </a:rPr>
              <a:t>collagen accumulation</a:t>
            </a:r>
          </a:p>
          <a:p>
            <a:pPr marL="514350" indent="-514350" eaLnBrk="1" hangingPunct="1">
              <a:buFont typeface="+mj-lt"/>
              <a:buAutoNum type="arabicPeriod"/>
              <a:defRPr/>
            </a:pPr>
            <a:r>
              <a:rPr lang="en" altLang="en-US" sz="2800" dirty="0">
                <a:latin typeface="Calibri" panose="020F0502020204030204" pitchFamily="34" charset="0"/>
              </a:rPr>
              <a:t>and if the process is not stopped, pulmonary fibrosis</a:t>
            </a:r>
            <a:endParaRPr lang="sr-Latn-CS" altLang="en-US" sz="2800" dirty="0">
              <a:latin typeface="Calibri" panose="020F050202020403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1138" name="Title 1">
            <a:extLst>
              <a:ext uri="{FF2B5EF4-FFF2-40B4-BE49-F238E27FC236}">
                <a16:creationId xmlns="" xmlns:a16="http://schemas.microsoft.com/office/drawing/2014/main" id="{234B1F72-7231-F46F-ABAB-A70FD1F50BD4}"/>
              </a:ext>
            </a:extLst>
          </p:cNvPr>
          <p:cNvSpPr>
            <a:spLocks noGrp="1"/>
          </p:cNvSpPr>
          <p:nvPr>
            <p:ph type="title"/>
          </p:nvPr>
        </p:nvSpPr>
        <p:spPr>
          <a:xfrm>
            <a:off x="1543100" y="617538"/>
            <a:ext cx="8518475" cy="1143000"/>
          </a:xfrm>
        </p:spPr>
        <p:txBody>
          <a:bodyPr/>
          <a:lstStyle/>
          <a:p>
            <a:r>
              <a:rPr lang="en" altLang="en-US" sz="3600" dirty="0">
                <a:solidFill>
                  <a:schemeClr val="tx1"/>
                </a:solidFill>
                <a:latin typeface="Calibri" panose="020F0502020204030204" pitchFamily="34" charset="0"/>
                <a:cs typeface="Calibri" panose="020F0502020204030204" pitchFamily="34" charset="0"/>
              </a:rPr>
              <a:t>INTERSTITIAL </a:t>
            </a:r>
            <a:r>
              <a:rPr lang="sr-Latn-RS" altLang="en-US" sz="3600" dirty="0" smtClean="0">
                <a:solidFill>
                  <a:schemeClr val="tx1"/>
                </a:solidFill>
                <a:latin typeface="Calibri" panose="020F0502020204030204" pitchFamily="34" charset="0"/>
                <a:cs typeface="Calibri" panose="020F0502020204030204" pitchFamily="34" charset="0"/>
              </a:rPr>
              <a:t>LUNG </a:t>
            </a:r>
            <a:r>
              <a:rPr lang="en" altLang="en-US" sz="3600" dirty="0" smtClean="0">
                <a:solidFill>
                  <a:schemeClr val="tx1"/>
                </a:solidFill>
                <a:latin typeface="Calibri" panose="020F0502020204030204" pitchFamily="34" charset="0"/>
                <a:cs typeface="Calibri" panose="020F0502020204030204" pitchFamily="34" charset="0"/>
              </a:rPr>
              <a:t>DISEASES</a:t>
            </a:r>
            <a:endParaRPr lang="en-US" altLang="en-US" sz="3600" dirty="0"/>
          </a:p>
        </p:txBody>
      </p:sp>
      <p:sp>
        <p:nvSpPr>
          <p:cNvPr id="91139" name="Content Placeholder 2">
            <a:extLst>
              <a:ext uri="{FF2B5EF4-FFF2-40B4-BE49-F238E27FC236}">
                <a16:creationId xmlns="" xmlns:a16="http://schemas.microsoft.com/office/drawing/2014/main" id="{D0EBC88C-4549-D39D-351A-51C4CC822470}"/>
              </a:ext>
            </a:extLst>
          </p:cNvPr>
          <p:cNvSpPr>
            <a:spLocks noGrp="1"/>
          </p:cNvSpPr>
          <p:nvPr>
            <p:ph idx="1"/>
          </p:nvPr>
        </p:nvSpPr>
        <p:spPr/>
        <p:txBody>
          <a:bodyPr/>
          <a:lstStyle/>
          <a:p>
            <a:endParaRPr lang="en-US" altLang="en-US" sz="2800" dirty="0">
              <a:latin typeface="Calibri" panose="020F0502020204030204" pitchFamily="34" charset="0"/>
              <a:cs typeface="Calibri" panose="020F0502020204030204" pitchFamily="34" charset="0"/>
            </a:endParaRPr>
          </a:p>
          <a:p>
            <a:pPr>
              <a:buFont typeface="Wingdings" panose="05000000000000000000" pitchFamily="2" charset="2"/>
              <a:buNone/>
            </a:pPr>
            <a:r>
              <a:rPr lang="en" altLang="en-US" sz="2800" dirty="0">
                <a:latin typeface="Calibri" panose="020F0502020204030204" pitchFamily="34" charset="0"/>
                <a:cs typeface="Calibri" panose="020F0502020204030204" pitchFamily="34" charset="0"/>
              </a:rPr>
              <a:t>Lung parenchymal involvement in </a:t>
            </a:r>
            <a:r>
              <a:rPr lang="en" altLang="en-US" sz="2800" dirty="0" smtClean="0">
                <a:latin typeface="Calibri" panose="020F0502020204030204" pitchFamily="34" charset="0"/>
                <a:cs typeface="Calibri" panose="020F0502020204030204" pitchFamily="34" charset="0"/>
              </a:rPr>
              <a:t>IL</a:t>
            </a:r>
            <a:r>
              <a:rPr lang="sr-Latn-RS" altLang="en-US" sz="2800" dirty="0" smtClean="0">
                <a:latin typeface="Calibri" panose="020F0502020204030204" pitchFamily="34" charset="0"/>
                <a:cs typeface="Calibri" panose="020F0502020204030204" pitchFamily="34" charset="0"/>
              </a:rPr>
              <a:t>D may cause:</a:t>
            </a:r>
            <a:endParaRPr lang="en" altLang="en-US" sz="2800" dirty="0">
              <a:latin typeface="Calibri" panose="020F0502020204030204" pitchFamily="34" charset="0"/>
              <a:cs typeface="Calibri" panose="020F0502020204030204" pitchFamily="34" charset="0"/>
            </a:endParaRPr>
          </a:p>
          <a:p>
            <a:pPr>
              <a:buFont typeface="Wingdings" panose="05000000000000000000" pitchFamily="2" charset="2"/>
              <a:buBlip>
                <a:blip r:embed="rId2"/>
              </a:buBlip>
            </a:pPr>
            <a:r>
              <a:rPr lang="en" altLang="en-US" sz="2800" dirty="0">
                <a:latin typeface="Calibri" panose="020F0502020204030204" pitchFamily="34" charset="0"/>
                <a:cs typeface="Calibri" panose="020F0502020204030204" pitchFamily="34" charset="0"/>
              </a:rPr>
              <a:t>respiratory insufficiency</a:t>
            </a:r>
          </a:p>
          <a:p>
            <a:pPr>
              <a:buFont typeface="Wingdings" panose="05000000000000000000" pitchFamily="2" charset="2"/>
              <a:buBlip>
                <a:blip r:embed="rId2"/>
              </a:buBlip>
            </a:pPr>
            <a:r>
              <a:rPr lang="en" altLang="en-US" sz="2800" dirty="0">
                <a:latin typeface="Calibri" panose="020F0502020204030204" pitchFamily="34" charset="0"/>
                <a:cs typeface="Calibri" panose="020F0502020204030204" pitchFamily="34" charset="0"/>
              </a:rPr>
              <a:t>pulmonary hypertension and</a:t>
            </a:r>
          </a:p>
          <a:p>
            <a:pPr>
              <a:buFont typeface="Wingdings" panose="05000000000000000000" pitchFamily="2" charset="2"/>
              <a:buBlip>
                <a:blip r:embed="rId2"/>
              </a:buBlip>
            </a:pPr>
            <a:r>
              <a:rPr lang="en" altLang="en-US" sz="2800" dirty="0">
                <a:latin typeface="Calibri" panose="020F0502020204030204" pitchFamily="34" charset="0"/>
                <a:cs typeface="Calibri" panose="020F0502020204030204" pitchFamily="34" charset="0"/>
              </a:rPr>
              <a:t>secondary infection</a:t>
            </a:r>
            <a:endParaRPr lang="en-US" altLang="en-US" sz="2800" dirty="0">
              <a:solidFill>
                <a:srgbClr val="FFFFFF"/>
              </a:solidFill>
              <a:latin typeface="Calibri" panose="020F0502020204030204" pitchFamily="34" charset="0"/>
              <a:cs typeface="Calibri" panose="020F0502020204030204" pitchFamily="34" charset="0"/>
            </a:endParaRPr>
          </a:p>
          <a:p>
            <a:endParaRPr lang="en-US"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2162" name="Title 1">
            <a:extLst>
              <a:ext uri="{FF2B5EF4-FFF2-40B4-BE49-F238E27FC236}">
                <a16:creationId xmlns="" xmlns:a16="http://schemas.microsoft.com/office/drawing/2014/main" id="{B4C29F5D-6358-8453-E77D-487F9C0E24CA}"/>
              </a:ext>
            </a:extLst>
          </p:cNvPr>
          <p:cNvSpPr>
            <a:spLocks noGrp="1"/>
          </p:cNvSpPr>
          <p:nvPr>
            <p:ph type="title"/>
          </p:nvPr>
        </p:nvSpPr>
        <p:spPr>
          <a:xfrm>
            <a:off x="1714500" y="228600"/>
            <a:ext cx="7793038" cy="1143000"/>
          </a:xfrm>
        </p:spPr>
        <p:txBody>
          <a:bodyPr/>
          <a:lstStyle/>
          <a:p>
            <a:r>
              <a:rPr lang="en" altLang="en-US" sz="3600">
                <a:solidFill>
                  <a:schemeClr val="tx1"/>
                </a:solidFill>
                <a:latin typeface="Calibri" panose="020F0502020204030204" pitchFamily="34" charset="0"/>
                <a:ea typeface="Verdana" panose="020B0604030504040204" pitchFamily="34" charset="0"/>
                <a:cs typeface="Verdana" panose="020B0604030504040204" pitchFamily="34" charset="0"/>
              </a:rPr>
              <a:t>Pathoanatomical changes</a:t>
            </a:r>
            <a:endParaRPr lang="sr-Latn-CS" altLang="en-US" sz="3600">
              <a:solidFill>
                <a:schemeClr val="tx1"/>
              </a:solidFill>
              <a:latin typeface="Calibri" panose="020F0502020204030204" pitchFamily="34" charset="0"/>
              <a:ea typeface="Verdana" panose="020B0604030504040204" pitchFamily="34" charset="0"/>
              <a:cs typeface="Verdana" panose="020B0604030504040204" pitchFamily="34" charset="0"/>
            </a:endParaRPr>
          </a:p>
        </p:txBody>
      </p:sp>
      <p:sp>
        <p:nvSpPr>
          <p:cNvPr id="92163" name="Content Placeholder 2">
            <a:extLst>
              <a:ext uri="{FF2B5EF4-FFF2-40B4-BE49-F238E27FC236}">
                <a16:creationId xmlns="" xmlns:a16="http://schemas.microsoft.com/office/drawing/2014/main" id="{014FF083-5FA6-3A47-C1B8-B475D1B920A2}"/>
              </a:ext>
            </a:extLst>
          </p:cNvPr>
          <p:cNvSpPr>
            <a:spLocks noGrp="1"/>
          </p:cNvSpPr>
          <p:nvPr>
            <p:ph idx="1"/>
          </p:nvPr>
        </p:nvSpPr>
        <p:spPr>
          <a:xfrm>
            <a:off x="1104900" y="1371600"/>
            <a:ext cx="8421688" cy="4760913"/>
          </a:xfrm>
        </p:spPr>
        <p:txBody>
          <a:bodyPr/>
          <a:lstStyle/>
          <a:p>
            <a:pPr>
              <a:buFont typeface="Wingdings" panose="05000000000000000000" pitchFamily="2" charset="2"/>
              <a:buNone/>
            </a:pPr>
            <a:r>
              <a:rPr lang="en" altLang="en-US" sz="2800" b="1" dirty="0">
                <a:solidFill>
                  <a:srgbClr val="FFFF00"/>
                </a:solidFill>
                <a:latin typeface="Calibri" panose="020F0502020204030204" pitchFamily="34" charset="0"/>
              </a:rPr>
              <a:t>          </a:t>
            </a:r>
            <a:r>
              <a:rPr lang="en" altLang="en-US" sz="2800" dirty="0">
                <a:solidFill>
                  <a:srgbClr val="FFFF00"/>
                </a:solidFill>
                <a:latin typeface="Calibri" panose="020F0502020204030204" pitchFamily="34" charset="0"/>
              </a:rPr>
              <a:t>Lesions </a:t>
            </a:r>
            <a:r>
              <a:rPr lang="sr-Latn-RS" altLang="en-US" sz="2800" dirty="0" smtClean="0">
                <a:solidFill>
                  <a:srgbClr val="FFFF00"/>
                </a:solidFill>
                <a:latin typeface="Calibri" panose="020F0502020204030204" pitchFamily="34" charset="0"/>
              </a:rPr>
              <a:t>evolve</a:t>
            </a:r>
            <a:r>
              <a:rPr lang="en" altLang="en-US" sz="2800" dirty="0" smtClean="0">
                <a:solidFill>
                  <a:srgbClr val="FFFF00"/>
                </a:solidFill>
                <a:latin typeface="Calibri" panose="020F0502020204030204" pitchFamily="34" charset="0"/>
              </a:rPr>
              <a:t> </a:t>
            </a:r>
            <a:r>
              <a:rPr lang="en" altLang="en-US" sz="2800" dirty="0">
                <a:solidFill>
                  <a:srgbClr val="FFFF00"/>
                </a:solidFill>
                <a:latin typeface="Calibri" panose="020F0502020204030204" pitchFamily="34" charset="0"/>
              </a:rPr>
              <a:t>through 4 stages:</a:t>
            </a:r>
            <a:endParaRPr lang="en-US" altLang="en-US" sz="2400" dirty="0">
              <a:latin typeface="Calibri" panose="020F0502020204030204" pitchFamily="34" charset="0"/>
            </a:endParaRPr>
          </a:p>
          <a:p>
            <a:pPr>
              <a:buFont typeface="Arial" panose="020B0604020202020204" pitchFamily="34" charset="0"/>
              <a:buChar char="•"/>
            </a:pPr>
            <a:r>
              <a:rPr lang="sr-Latn-RS" altLang="en-US" sz="2000" dirty="0" smtClean="0">
                <a:latin typeface="Calibri" panose="020F0502020204030204" pitchFamily="34" charset="0"/>
              </a:rPr>
              <a:t>Stage </a:t>
            </a:r>
            <a:r>
              <a:rPr lang="en" altLang="en-US" sz="2000" dirty="0" smtClean="0">
                <a:latin typeface="Calibri" panose="020F0502020204030204" pitchFamily="34" charset="0"/>
              </a:rPr>
              <a:t>I </a:t>
            </a:r>
            <a:r>
              <a:rPr lang="sr-Latn-RS" altLang="en-US" sz="2000" dirty="0">
                <a:latin typeface="Calibri" panose="020F0502020204030204" pitchFamily="34" charset="0"/>
              </a:rPr>
              <a:t>-</a:t>
            </a:r>
            <a:r>
              <a:rPr lang="en" altLang="en-US" sz="2000" dirty="0" smtClean="0">
                <a:latin typeface="Calibri" panose="020F0502020204030204" pitchFamily="34" charset="0"/>
              </a:rPr>
              <a:t> </a:t>
            </a:r>
            <a:r>
              <a:rPr lang="en" altLang="en-US" sz="2000" dirty="0">
                <a:solidFill>
                  <a:srgbClr val="FFFF00"/>
                </a:solidFill>
                <a:latin typeface="Calibri" panose="020F0502020204030204" pitchFamily="34" charset="0"/>
                <a:cs typeface="Calibri" panose="020F0502020204030204" pitchFamily="34" charset="0"/>
              </a:rPr>
              <a:t>picture of alveolitis </a:t>
            </a:r>
            <a:r>
              <a:rPr lang="en" altLang="en-US" sz="2000" dirty="0">
                <a:latin typeface="Calibri" panose="020F0502020204030204" pitchFamily="34" charset="0"/>
              </a:rPr>
              <a:t>(destruction and necrosis of alveolar </a:t>
            </a:r>
            <a:r>
              <a:rPr lang="en" altLang="en-US" sz="2000" dirty="0" smtClean="0">
                <a:latin typeface="Calibri" panose="020F0502020204030204" pitchFamily="34" charset="0"/>
              </a:rPr>
              <a:t>epithelium, </a:t>
            </a:r>
            <a:r>
              <a:rPr lang="en" altLang="en-US" sz="2000" dirty="0">
                <a:latin typeface="Calibri" panose="020F0502020204030204" pitchFamily="34" charset="0"/>
              </a:rPr>
              <a:t>capillary endothelial cells, edema and accumulation of inflammatory cells in the interstitium)</a:t>
            </a:r>
            <a:endParaRPr lang="en-US" altLang="en-US" sz="2000" dirty="0">
              <a:latin typeface="Calibri" panose="020F0502020204030204" pitchFamily="34" charset="0"/>
            </a:endParaRPr>
          </a:p>
          <a:p>
            <a:pPr>
              <a:buFont typeface="Arial" panose="020B0604020202020204" pitchFamily="34" charset="0"/>
              <a:buChar char="•"/>
            </a:pPr>
            <a:r>
              <a:rPr lang="sr-Latn-RS" altLang="en-US" sz="2000" dirty="0" smtClean="0">
                <a:latin typeface="Calibri" panose="020F0502020204030204" pitchFamily="34" charset="0"/>
              </a:rPr>
              <a:t>Stage </a:t>
            </a:r>
            <a:r>
              <a:rPr lang="en" altLang="en-US" sz="2000" dirty="0" smtClean="0">
                <a:latin typeface="Calibri" panose="020F0502020204030204" pitchFamily="34" charset="0"/>
              </a:rPr>
              <a:t>II </a:t>
            </a:r>
            <a:r>
              <a:rPr lang="sr-Latn-RS" altLang="en-US" sz="2000" dirty="0">
                <a:latin typeface="Calibri" panose="020F0502020204030204" pitchFamily="34" charset="0"/>
              </a:rPr>
              <a:t>-</a:t>
            </a:r>
            <a:r>
              <a:rPr lang="en" altLang="en-US" sz="2000" dirty="0" smtClean="0">
                <a:latin typeface="Calibri" panose="020F0502020204030204" pitchFamily="34" charset="0"/>
              </a:rPr>
              <a:t> </a:t>
            </a:r>
            <a:r>
              <a:rPr lang="en" altLang="en-US" sz="2000" dirty="0">
                <a:latin typeface="Calibri" panose="020F0502020204030204" pitchFamily="34" charset="0"/>
              </a:rPr>
              <a:t>variable morphological appearance with </a:t>
            </a:r>
            <a:r>
              <a:rPr lang="en" altLang="en-US" sz="2000" dirty="0" smtClean="0">
                <a:latin typeface="Calibri" panose="020F0502020204030204" pitchFamily="34" charset="0"/>
              </a:rPr>
              <a:t>elements</a:t>
            </a:r>
            <a:r>
              <a:rPr lang="sr-Latn-RS" altLang="en-US" sz="2000" dirty="0" smtClean="0">
                <a:latin typeface="Calibri" panose="020F0502020204030204" pitchFamily="34" charset="0"/>
              </a:rPr>
              <a:t> of</a:t>
            </a:r>
            <a:r>
              <a:rPr lang="en" altLang="en-US" sz="2000" dirty="0" smtClean="0">
                <a:latin typeface="Calibri" panose="020F0502020204030204" pitchFamily="34" charset="0"/>
              </a:rPr>
              <a:t> </a:t>
            </a:r>
            <a:r>
              <a:rPr lang="en" altLang="en-US" sz="2000" dirty="0">
                <a:solidFill>
                  <a:srgbClr val="FFFF00"/>
                </a:solidFill>
                <a:latin typeface="Calibri" panose="020F0502020204030204" pitchFamily="34" charset="0"/>
                <a:cs typeface="Calibri" panose="020F0502020204030204" pitchFamily="34" charset="0"/>
              </a:rPr>
              <a:t>interstitial pneumonia and subacute alveolitis</a:t>
            </a:r>
            <a:r>
              <a:rPr lang="en" altLang="en-US" sz="2000" dirty="0">
                <a:latin typeface="Calibri" panose="020F0502020204030204" pitchFamily="34" charset="0"/>
                <a:cs typeface="Calibri" panose="020F0502020204030204" pitchFamily="34" charset="0"/>
              </a:rPr>
              <a:t> </a:t>
            </a:r>
            <a:r>
              <a:rPr lang="en" altLang="en-US" sz="2000" dirty="0">
                <a:latin typeface="Calibri" panose="020F0502020204030204" pitchFamily="34" charset="0"/>
              </a:rPr>
              <a:t>(where diffuse and granulomatous forms are distinguished)</a:t>
            </a:r>
          </a:p>
          <a:p>
            <a:pPr>
              <a:buFont typeface="Arial" panose="020B0604020202020204" pitchFamily="34" charset="0"/>
              <a:buChar char="•"/>
            </a:pPr>
            <a:r>
              <a:rPr lang="en" altLang="en-US" sz="2000" dirty="0">
                <a:latin typeface="Calibri" panose="020F0502020204030204" pitchFamily="34" charset="0"/>
              </a:rPr>
              <a:t>Stage III - </a:t>
            </a:r>
            <a:r>
              <a:rPr lang="en" altLang="en-US" sz="2000" dirty="0">
                <a:solidFill>
                  <a:srgbClr val="FFFF00"/>
                </a:solidFill>
                <a:latin typeface="Calibri" panose="020F0502020204030204" pitchFamily="34" charset="0"/>
                <a:cs typeface="Calibri" panose="020F0502020204030204" pitchFamily="34" charset="0"/>
              </a:rPr>
              <a:t>diffuse interstitial fibrosis of the </a:t>
            </a:r>
            <a:r>
              <a:rPr lang="en" altLang="en-US" sz="2000" dirty="0" smtClean="0">
                <a:solidFill>
                  <a:srgbClr val="FFFF00"/>
                </a:solidFill>
                <a:latin typeface="Calibri" panose="020F0502020204030204" pitchFamily="34" charset="0"/>
                <a:cs typeface="Calibri" panose="020F0502020204030204" pitchFamily="34" charset="0"/>
              </a:rPr>
              <a:t>lungs</a:t>
            </a:r>
            <a:r>
              <a:rPr lang="en" altLang="en-US" sz="2000" dirty="0" smtClean="0">
                <a:latin typeface="Calibri" panose="020F0502020204030204" pitchFamily="34" charset="0"/>
                <a:cs typeface="Calibri" panose="020F0502020204030204" pitchFamily="34" charset="0"/>
              </a:rPr>
              <a:t>, </a:t>
            </a:r>
            <a:r>
              <a:rPr lang="en" altLang="en-US" sz="2000" dirty="0">
                <a:latin typeface="Calibri" panose="020F0502020204030204" pitchFamily="34" charset="0"/>
              </a:rPr>
              <a:t>with withdrawal of inflammatory cells, thickening of interalveolar septa, reduction of alveolar surface and fibrous changes on the capillary network</a:t>
            </a:r>
            <a:endParaRPr lang="en-US" altLang="en-US" sz="2000" dirty="0">
              <a:latin typeface="Calibri" panose="020F0502020204030204" pitchFamily="34" charset="0"/>
            </a:endParaRPr>
          </a:p>
          <a:p>
            <a:pPr>
              <a:buFont typeface="Arial" panose="020B0604020202020204" pitchFamily="34" charset="0"/>
              <a:buChar char="•"/>
            </a:pPr>
            <a:r>
              <a:rPr lang="en" altLang="en-US" sz="2000" dirty="0">
                <a:latin typeface="Calibri" panose="020F0502020204030204" pitchFamily="34" charset="0"/>
              </a:rPr>
              <a:t>Stage IV - </a:t>
            </a:r>
            <a:r>
              <a:rPr lang="en" altLang="en-US" sz="2000" dirty="0">
                <a:solidFill>
                  <a:srgbClr val="FFFF00"/>
                </a:solidFill>
                <a:latin typeface="Calibri" panose="020F0502020204030204" pitchFamily="34" charset="0"/>
                <a:cs typeface="Calibri" panose="020F0502020204030204" pitchFamily="34" charset="0"/>
              </a:rPr>
              <a:t>the terminal stage of the disease </a:t>
            </a:r>
            <a:r>
              <a:rPr lang="en" altLang="en-US" sz="2000" dirty="0">
                <a:latin typeface="Calibri" panose="020F0502020204030204" pitchFamily="34" charset="0"/>
              </a:rPr>
              <a:t>- cystic cavities, adhesions are formed, the lungs resemble honeycombs or Swiss cheese (honeycomb lungs).</a:t>
            </a:r>
            <a:endParaRPr lang="sr-Latn-CS" altLang="en-US" sz="2000" dirty="0">
              <a:latin typeface="Calibri" panose="020F0502020204030204" pitchFamily="34" charset="0"/>
            </a:endParaRPr>
          </a:p>
          <a:p>
            <a:pPr>
              <a:buFont typeface="Arial" panose="020B0604020202020204" pitchFamily="34" charset="0"/>
              <a:buChar char="•"/>
            </a:pPr>
            <a:endParaRPr lang="en-US" altLang="en-US" sz="2000" b="1" dirty="0">
              <a:latin typeface="Calibri" panose="020F050202020403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3186" name="Title 1">
            <a:extLst>
              <a:ext uri="{FF2B5EF4-FFF2-40B4-BE49-F238E27FC236}">
                <a16:creationId xmlns="" xmlns:a16="http://schemas.microsoft.com/office/drawing/2014/main" id="{461764A7-B2EA-4640-4F2F-F535BDE58E9A}"/>
              </a:ext>
            </a:extLst>
          </p:cNvPr>
          <p:cNvSpPr>
            <a:spLocks noGrp="1"/>
          </p:cNvSpPr>
          <p:nvPr>
            <p:ph type="title"/>
          </p:nvPr>
        </p:nvSpPr>
        <p:spPr/>
        <p:txBody>
          <a:bodyPr/>
          <a:lstStyle/>
          <a:p>
            <a:endParaRPr lang="en-US" altLang="en-US"/>
          </a:p>
        </p:txBody>
      </p:sp>
      <p:sp>
        <p:nvSpPr>
          <p:cNvPr id="93187" name="Content Placeholder 2">
            <a:extLst>
              <a:ext uri="{FF2B5EF4-FFF2-40B4-BE49-F238E27FC236}">
                <a16:creationId xmlns="" xmlns:a16="http://schemas.microsoft.com/office/drawing/2014/main" id="{0FC8E1F2-32D1-6124-8D64-FB5B72C27E11}"/>
              </a:ext>
            </a:extLst>
          </p:cNvPr>
          <p:cNvSpPr>
            <a:spLocks noGrp="1"/>
          </p:cNvSpPr>
          <p:nvPr>
            <p:ph idx="1"/>
          </p:nvPr>
        </p:nvSpPr>
        <p:spPr/>
        <p:txBody>
          <a:bodyPr/>
          <a:lstStyle/>
          <a:p>
            <a:endParaRPr lang="en-US" altLang="en-US" dirty="0">
              <a:latin typeface="Calibri" panose="020F0502020204030204" pitchFamily="34" charset="0"/>
              <a:cs typeface="Calibri" panose="020F0502020204030204" pitchFamily="34" charset="0"/>
            </a:endParaRPr>
          </a:p>
          <a:p>
            <a:pPr>
              <a:buFont typeface="Wingdings" panose="05000000000000000000" pitchFamily="2" charset="2"/>
              <a:buNone/>
            </a:pPr>
            <a:r>
              <a:rPr lang="en" altLang="en-US" dirty="0">
                <a:latin typeface="Calibri" panose="020F0502020204030204" pitchFamily="34" charset="0"/>
                <a:cs typeface="Calibri" panose="020F0502020204030204" pitchFamily="34" charset="0"/>
              </a:rPr>
              <a:t>II. </a:t>
            </a:r>
            <a:r>
              <a:rPr lang="en" altLang="en-US" dirty="0" smtClean="0">
                <a:latin typeface="Calibri" panose="020F0502020204030204" pitchFamily="34" charset="0"/>
                <a:cs typeface="Calibri" panose="020F0502020204030204" pitchFamily="34" charset="0"/>
              </a:rPr>
              <a:t>IDIOP</a:t>
            </a:r>
            <a:r>
              <a:rPr lang="sr-Latn-RS" altLang="en-US" dirty="0" smtClean="0">
                <a:latin typeface="Calibri" panose="020F0502020204030204" pitchFamily="34" charset="0"/>
                <a:cs typeface="Calibri" panose="020F0502020204030204" pitchFamily="34" charset="0"/>
              </a:rPr>
              <a:t>A</a:t>
            </a:r>
            <a:r>
              <a:rPr lang="en" altLang="en-US" dirty="0" smtClean="0">
                <a:latin typeface="Calibri" panose="020F0502020204030204" pitchFamily="34" charset="0"/>
                <a:cs typeface="Calibri" panose="020F0502020204030204" pitchFamily="34" charset="0"/>
              </a:rPr>
              <a:t>TIC </a:t>
            </a:r>
            <a:r>
              <a:rPr lang="en" altLang="en-US" dirty="0">
                <a:latin typeface="Calibri" panose="020F0502020204030204" pitchFamily="34" charset="0"/>
                <a:cs typeface="Calibri" panose="020F0502020204030204" pitchFamily="34" charset="0"/>
              </a:rPr>
              <a:t>INTERSTITIAL PNEUMONIA</a:t>
            </a:r>
            <a:endParaRPr lang="en-US" altLang="en-US" b="1" dirty="0">
              <a:solidFill>
                <a:srgbClr val="FFFF00"/>
              </a:solidFill>
              <a:latin typeface="Calibri" panose="020F0502020204030204" pitchFamily="34" charset="0"/>
              <a:cs typeface="Calibri" panose="020F0502020204030204" pitchFamily="34" charset="0"/>
            </a:endParaRPr>
          </a:p>
          <a:p>
            <a:endParaRPr lang="en-US"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94210" name="Picture 4" descr="UIP Hunninghake.jpg">
            <a:extLst>
              <a:ext uri="{FF2B5EF4-FFF2-40B4-BE49-F238E27FC236}">
                <a16:creationId xmlns="" xmlns:a16="http://schemas.microsoft.com/office/drawing/2014/main" id="{DE974F0D-0A65-AFF2-A702-9867F1EDC4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24500" y="1905000"/>
            <a:ext cx="360045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Rectangle 1">
            <a:extLst>
              <a:ext uri="{FF2B5EF4-FFF2-40B4-BE49-F238E27FC236}">
                <a16:creationId xmlns="" xmlns:a16="http://schemas.microsoft.com/office/drawing/2014/main" id="{7692EF28-A607-3C53-600F-95FB3F4A4C7B}"/>
              </a:ext>
            </a:extLst>
          </p:cNvPr>
          <p:cNvSpPr>
            <a:spLocks noChangeArrowheads="1"/>
          </p:cNvSpPr>
          <p:nvPr/>
        </p:nvSpPr>
        <p:spPr bwMode="auto">
          <a:xfrm>
            <a:off x="679004" y="6235267"/>
            <a:ext cx="3581400" cy="400050"/>
          </a:xfrm>
          <a:prstGeom prst="rect">
            <a:avLst/>
          </a:prstGeom>
          <a:noFill/>
          <a:ln>
            <a:noFill/>
          </a:ln>
        </p:spPr>
        <p:txBody>
          <a:bodyPr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en" altLang="en-US" sz="1000" dirty="0">
                <a:solidFill>
                  <a:srgbClr val="FFFFFF"/>
                </a:solidFill>
                <a:latin typeface="Verdana" panose="020B0604030504040204" pitchFamily="34" charset="0"/>
                <a:ea typeface="+mn-ea"/>
                <a:cs typeface="+mn-cs"/>
              </a:rPr>
              <a:t>Idiopathic Pulmonary Fibrosis, Gross and Huninghake, NEJM, 2001.</a:t>
            </a:r>
          </a:p>
        </p:txBody>
      </p:sp>
      <p:sp>
        <p:nvSpPr>
          <p:cNvPr id="55300" name="Rectangle 7">
            <a:extLst>
              <a:ext uri="{FF2B5EF4-FFF2-40B4-BE49-F238E27FC236}">
                <a16:creationId xmlns="" xmlns:a16="http://schemas.microsoft.com/office/drawing/2014/main" id="{72ADF9B3-B690-E451-55B7-3105EA2246EE}"/>
              </a:ext>
            </a:extLst>
          </p:cNvPr>
          <p:cNvSpPr>
            <a:spLocks noChangeArrowheads="1"/>
          </p:cNvSpPr>
          <p:nvPr/>
        </p:nvSpPr>
        <p:spPr bwMode="auto">
          <a:xfrm>
            <a:off x="1028700" y="1981200"/>
            <a:ext cx="4572000" cy="3786188"/>
          </a:xfrm>
          <a:prstGeom prst="rect">
            <a:avLst/>
          </a:prstGeom>
          <a:no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
                <a:srgbClr val="FFFF00"/>
              </a:buClr>
              <a:buSzPct val="79000"/>
              <a:buFontTx/>
              <a:buChar char="•"/>
              <a:defRPr/>
            </a:pPr>
            <a:endParaRPr kumimoji="0" lang="sr-Cyrl-RS" altLang="en-US" sz="2400" b="1" dirty="0">
              <a:solidFill>
                <a:srgbClr val="FFFF00"/>
              </a:solidFill>
              <a:latin typeface="Calibri" panose="020F0502020204030204" pitchFamily="34" charset="0"/>
              <a:ea typeface="+mn-ea"/>
              <a:cs typeface="+mn-cs"/>
            </a:endParaRPr>
          </a:p>
          <a:p>
            <a:pPr>
              <a:spcBef>
                <a:spcPct val="0"/>
              </a:spcBef>
              <a:buClr>
                <a:srgbClr val="FFFF00"/>
              </a:buClr>
              <a:buSzPct val="79000"/>
              <a:buFontTx/>
              <a:buChar char="•"/>
              <a:defRPr/>
            </a:pPr>
            <a:r>
              <a:rPr kumimoji="0" lang="en" altLang="en-US" sz="2400" dirty="0">
                <a:solidFill>
                  <a:srgbClr val="FFFF00"/>
                </a:solidFill>
                <a:latin typeface="Calibri" panose="020F0502020204030204" pitchFamily="34" charset="0"/>
                <a:ea typeface="+mn-ea"/>
                <a:cs typeface="+mn-cs"/>
              </a:rPr>
              <a:t>TEMPORAL AND SPATIAL INHOMOGENITY OF CHANGES</a:t>
            </a:r>
            <a:endParaRPr kumimoji="0" lang="hr-HR" altLang="en-US" sz="2400" dirty="0">
              <a:solidFill>
                <a:srgbClr val="FFFF00"/>
              </a:solidFill>
              <a:latin typeface="Calibri" panose="020F0502020204030204" pitchFamily="34" charset="0"/>
              <a:ea typeface="+mn-ea"/>
              <a:cs typeface="+mn-cs"/>
            </a:endParaRPr>
          </a:p>
          <a:p>
            <a:pPr>
              <a:spcBef>
                <a:spcPct val="0"/>
              </a:spcBef>
              <a:buClrTx/>
              <a:buSzTx/>
              <a:buFontTx/>
              <a:buNone/>
              <a:defRPr/>
            </a:pPr>
            <a:r>
              <a:rPr kumimoji="0" lang="en" altLang="en-US" sz="2000" dirty="0" smtClean="0">
                <a:solidFill>
                  <a:srgbClr val="FFFFFF"/>
                </a:solidFill>
                <a:latin typeface="Calibri" panose="020F0502020204030204" pitchFamily="34" charset="0"/>
                <a:ea typeface="+mn-ea"/>
                <a:cs typeface="+mn-cs"/>
              </a:rPr>
              <a:t>(old </a:t>
            </a:r>
            <a:r>
              <a:rPr kumimoji="0" lang="en" altLang="en-US" sz="2000" dirty="0">
                <a:solidFill>
                  <a:srgbClr val="FFFFFF"/>
                </a:solidFill>
                <a:latin typeface="Calibri" panose="020F0502020204030204" pitchFamily="34" charset="0"/>
                <a:ea typeface="+mn-ea"/>
                <a:cs typeface="+mn-cs"/>
              </a:rPr>
              <a:t>and new fibrosis - fibroblastic </a:t>
            </a:r>
            <a:r>
              <a:rPr kumimoji="0" lang="en" altLang="en-US" sz="2000" dirty="0" smtClean="0">
                <a:solidFill>
                  <a:srgbClr val="FFFFFF"/>
                </a:solidFill>
                <a:latin typeface="Calibri" panose="020F0502020204030204" pitchFamily="34" charset="0"/>
                <a:ea typeface="+mn-ea"/>
                <a:cs typeface="+mn-cs"/>
              </a:rPr>
              <a:t>focuses)</a:t>
            </a:r>
            <a:endParaRPr kumimoji="0" lang="ru-RU" altLang="en-US" sz="2000" dirty="0">
              <a:solidFill>
                <a:srgbClr val="FFFFFF"/>
              </a:solidFill>
              <a:latin typeface="Calibri" panose="020F0502020204030204" pitchFamily="34" charset="0"/>
              <a:ea typeface="+mn-ea"/>
              <a:cs typeface="+mn-cs"/>
            </a:endParaRPr>
          </a:p>
          <a:p>
            <a:pPr>
              <a:spcBef>
                <a:spcPct val="0"/>
              </a:spcBef>
              <a:buClrTx/>
              <a:buSzTx/>
              <a:buFont typeface="Arial" panose="020B0604020202020204" pitchFamily="34" charset="0"/>
              <a:buChar char="•"/>
              <a:defRPr/>
            </a:pPr>
            <a:r>
              <a:rPr kumimoji="0" lang="en" altLang="en-US" sz="2000" dirty="0">
                <a:solidFill>
                  <a:srgbClr val="FFFFFF"/>
                </a:solidFill>
                <a:latin typeface="Calibri" panose="020F0502020204030204" pitchFamily="34" charset="0"/>
                <a:ea typeface="+mn-ea"/>
                <a:cs typeface="+mn-cs"/>
              </a:rPr>
              <a:t>almost no inflammation</a:t>
            </a:r>
          </a:p>
          <a:p>
            <a:pPr>
              <a:spcBef>
                <a:spcPct val="0"/>
              </a:spcBef>
              <a:buClrTx/>
              <a:buSzTx/>
              <a:buFontTx/>
              <a:buNone/>
              <a:defRPr/>
            </a:pPr>
            <a:endParaRPr kumimoji="0" lang="ru-RU" altLang="en-US" sz="2000" dirty="0">
              <a:solidFill>
                <a:srgbClr val="99FFCC"/>
              </a:solidFill>
              <a:latin typeface="Calibri" panose="020F0502020204030204" pitchFamily="34" charset="0"/>
              <a:ea typeface="+mn-ea"/>
              <a:cs typeface="+mn-cs"/>
            </a:endParaRPr>
          </a:p>
          <a:p>
            <a:pPr>
              <a:spcBef>
                <a:spcPct val="0"/>
              </a:spcBef>
              <a:buClrTx/>
              <a:buSzTx/>
              <a:buFontTx/>
              <a:buNone/>
              <a:defRPr/>
            </a:pPr>
            <a:r>
              <a:rPr kumimoji="0" lang="en" altLang="en-US" sz="2000" dirty="0">
                <a:solidFill>
                  <a:srgbClr val="FFFF00"/>
                </a:solidFill>
                <a:latin typeface="Calibri" panose="020F0502020204030204" pitchFamily="34" charset="0"/>
                <a:ea typeface="+mn-ea"/>
                <a:cs typeface="+mn-cs"/>
              </a:rPr>
              <a:t>dense scarring in areas of normal lung - characteristic of IPF</a:t>
            </a:r>
            <a:endParaRPr kumimoji="0" lang="hr-HR" altLang="en-US" sz="2400" dirty="0">
              <a:solidFill>
                <a:srgbClr val="FFFF00"/>
              </a:solidFill>
              <a:latin typeface="Calibri" panose="020F0502020204030204" pitchFamily="34" charset="0"/>
              <a:ea typeface="+mn-ea"/>
              <a:cs typeface="+mn-cs"/>
            </a:endParaRPr>
          </a:p>
          <a:p>
            <a:pPr>
              <a:spcBef>
                <a:spcPct val="0"/>
              </a:spcBef>
              <a:buClrTx/>
              <a:buSzTx/>
              <a:buFontTx/>
              <a:buNone/>
              <a:defRPr/>
            </a:pPr>
            <a:r>
              <a:rPr kumimoji="0" lang="en" altLang="en-US" sz="2400" dirty="0">
                <a:solidFill>
                  <a:srgbClr val="000094"/>
                </a:solidFill>
                <a:latin typeface="Calibri" panose="020F0502020204030204" pitchFamily="34" charset="0"/>
                <a:ea typeface="+mn-ea"/>
                <a:cs typeface="+mn-cs"/>
              </a:rPr>
              <a:t>   </a:t>
            </a:r>
            <a:endParaRPr kumimoji="0" lang="en-US" altLang="en-US" sz="2400" dirty="0">
              <a:solidFill>
                <a:srgbClr val="000094"/>
              </a:solidFill>
              <a:latin typeface="Calibri" panose="020F0502020204030204" pitchFamily="34" charset="0"/>
              <a:ea typeface="+mn-ea"/>
              <a:cs typeface="+mn-cs"/>
            </a:endParaRPr>
          </a:p>
          <a:p>
            <a:pPr>
              <a:spcBef>
                <a:spcPct val="0"/>
              </a:spcBef>
              <a:buClrTx/>
              <a:buSzTx/>
              <a:buFontTx/>
              <a:buNone/>
              <a:defRPr/>
            </a:pPr>
            <a:r>
              <a:rPr kumimoji="0" lang="en" altLang="en-US" sz="2400" dirty="0">
                <a:solidFill>
                  <a:srgbClr val="000094"/>
                </a:solidFill>
                <a:latin typeface="Calibri" panose="020F0502020204030204" pitchFamily="34" charset="0"/>
                <a:ea typeface="+mn-ea"/>
                <a:cs typeface="+mn-cs"/>
              </a:rPr>
              <a:t> </a:t>
            </a:r>
            <a:r>
              <a:rPr kumimoji="0" lang="en" altLang="en-US" sz="2400" u="sng" dirty="0" smtClean="0">
                <a:solidFill>
                  <a:srgbClr val="FFFF00"/>
                </a:solidFill>
                <a:latin typeface="Calibri" panose="020F0502020204030204" pitchFamily="34" charset="0"/>
                <a:ea typeface="+mn-ea"/>
                <a:cs typeface="+mn-cs"/>
              </a:rPr>
              <a:t>BAL</a:t>
            </a:r>
            <a:r>
              <a:rPr kumimoji="0" lang="en" altLang="en-US" sz="2400" dirty="0" smtClean="0">
                <a:solidFill>
                  <a:srgbClr val="FFFF00"/>
                </a:solidFill>
                <a:latin typeface="Calibri" panose="020F0502020204030204" pitchFamily="34" charset="0"/>
                <a:ea typeface="+mn-ea"/>
                <a:cs typeface="+mn-cs"/>
              </a:rPr>
              <a:t>   </a:t>
            </a:r>
            <a:r>
              <a:rPr kumimoji="0" lang="en" altLang="en-US" sz="2400" dirty="0">
                <a:solidFill>
                  <a:srgbClr val="FFFF00"/>
                </a:solidFill>
                <a:latin typeface="Calibri" panose="020F0502020204030204" pitchFamily="34" charset="0"/>
                <a:ea typeface="+mn-ea"/>
                <a:cs typeface="+mn-cs"/>
              </a:rPr>
              <a:t>-</a:t>
            </a:r>
            <a:r>
              <a:rPr kumimoji="0" lang="en" altLang="en-US" sz="2000" dirty="0">
                <a:solidFill>
                  <a:srgbClr val="FFFF00"/>
                </a:solidFill>
                <a:latin typeface="Calibri" panose="020F0502020204030204" pitchFamily="34" charset="0"/>
                <a:ea typeface="+mn-ea"/>
                <a:cs typeface="+mn-cs"/>
              </a:rPr>
              <a:t>  NEUTROPHILS</a:t>
            </a:r>
            <a:r>
              <a:rPr kumimoji="0" lang="en" altLang="en-US" sz="2400" dirty="0">
                <a:solidFill>
                  <a:srgbClr val="FFFF00"/>
                </a:solidFill>
                <a:latin typeface="Calibri" panose="020F0502020204030204" pitchFamily="34" charset="0"/>
                <a:ea typeface="+mn-ea"/>
                <a:cs typeface="+mn-cs"/>
              </a:rPr>
              <a:t> </a:t>
            </a:r>
            <a:endParaRPr kumimoji="0" lang="en-US" altLang="en-US" sz="2400" dirty="0">
              <a:solidFill>
                <a:srgbClr val="FFFF00"/>
              </a:solidFill>
              <a:latin typeface="Calibri" panose="020F0502020204030204" pitchFamily="34" charset="0"/>
              <a:ea typeface="+mn-ea"/>
              <a:cs typeface="+mn-cs"/>
            </a:endParaRPr>
          </a:p>
        </p:txBody>
      </p:sp>
      <p:sp>
        <p:nvSpPr>
          <p:cNvPr id="94213" name="Rectangle 2">
            <a:extLst>
              <a:ext uri="{FF2B5EF4-FFF2-40B4-BE49-F238E27FC236}">
                <a16:creationId xmlns="" xmlns:a16="http://schemas.microsoft.com/office/drawing/2014/main" id="{6EF0FD13-1996-C9B7-E2BB-AE5F988E034F}"/>
              </a:ext>
            </a:extLst>
          </p:cNvPr>
          <p:cNvSpPr txBox="1">
            <a:spLocks noChangeArrowheads="1"/>
          </p:cNvSpPr>
          <p:nvPr/>
        </p:nvSpPr>
        <p:spPr bwMode="auto">
          <a:xfrm>
            <a:off x="952500" y="381000"/>
            <a:ext cx="876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eaLnBrk="1" hangingPunct="1"/>
            <a:r>
              <a:rPr kumimoji="0" lang="en" altLang="en-US" sz="3600">
                <a:solidFill>
                  <a:srgbClr val="FFFFFF"/>
                </a:solidFill>
                <a:latin typeface="Calibri" panose="020F0502020204030204" pitchFamily="34" charset="0"/>
                <a:ea typeface="Verdana" panose="020B0604030504040204" pitchFamily="34" charset="0"/>
                <a:cs typeface="Calibri" panose="020F0502020204030204" pitchFamily="34" charset="0"/>
              </a:rPr>
              <a:t>Usual Interstitial Pneumonia </a:t>
            </a:r>
            <a:r>
              <a:rPr kumimoji="0" lang="en" altLang="en-US" sz="3600">
                <a:solidFill>
                  <a:srgbClr val="FFFF00"/>
                </a:solidFill>
                <a:latin typeface="Calibri" panose="020F0502020204030204" pitchFamily="34" charset="0"/>
                <a:ea typeface="Verdana" panose="020B0604030504040204" pitchFamily="34" charset="0"/>
                <a:cs typeface="Calibri" panose="020F0502020204030204" pitchFamily="34" charset="0"/>
              </a:rPr>
              <a:t>&amp; Idiopathic Pulmonary Fibrosis</a:t>
            </a:r>
            <a:endParaRPr kumimoji="0" lang="en-US" altLang="en-US" sz="3600">
              <a:solidFill>
                <a:srgbClr val="FFFFFF"/>
              </a:solidFill>
              <a:latin typeface="Calibri" panose="020F0502020204030204" pitchFamily="34" charset="0"/>
              <a:ea typeface="Verdana" panose="020B0604030504040204" pitchFamily="34" charset="0"/>
              <a:cs typeface="Calibri" panose="020F0502020204030204" pitchFamily="34" charset="0"/>
            </a:endParaRPr>
          </a:p>
        </p:txBody>
      </p:sp>
      <p:sp>
        <p:nvSpPr>
          <p:cNvPr id="55302" name="Rectangle 11">
            <a:extLst>
              <a:ext uri="{FF2B5EF4-FFF2-40B4-BE49-F238E27FC236}">
                <a16:creationId xmlns="" xmlns:a16="http://schemas.microsoft.com/office/drawing/2014/main" id="{246B99B8-0E03-FAA7-F3CF-2E62A80DA953}"/>
              </a:ext>
            </a:extLst>
          </p:cNvPr>
          <p:cNvSpPr>
            <a:spLocks noChangeArrowheads="1"/>
          </p:cNvSpPr>
          <p:nvPr/>
        </p:nvSpPr>
        <p:spPr bwMode="auto">
          <a:xfrm>
            <a:off x="1028700" y="4267200"/>
            <a:ext cx="4419600" cy="762000"/>
          </a:xfrm>
          <a:prstGeom prst="rect">
            <a:avLst/>
          </a:prstGeom>
          <a:noFill/>
          <a:ln w="38100" algn="ctr">
            <a:solidFill>
              <a:srgbClr val="FFFF00"/>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endParaRPr kumimoji="0" lang="sr-Latn-CS" altLang="en-US" sz="2400">
              <a:solidFill>
                <a:srgbClr val="FFFFFF"/>
              </a:solidFill>
              <a:ea typeface="+mn-ea"/>
              <a:cs typeface="+mn-cs"/>
            </a:endParaRPr>
          </a:p>
        </p:txBody>
      </p:sp>
      <p:sp>
        <p:nvSpPr>
          <p:cNvPr id="13" name="Rectangle 12">
            <a:extLst>
              <a:ext uri="{FF2B5EF4-FFF2-40B4-BE49-F238E27FC236}">
                <a16:creationId xmlns="" xmlns:a16="http://schemas.microsoft.com/office/drawing/2014/main" id="{05AA6CBB-FF63-A366-1367-1B70A7D1533D}"/>
              </a:ext>
            </a:extLst>
          </p:cNvPr>
          <p:cNvSpPr/>
          <p:nvPr/>
        </p:nvSpPr>
        <p:spPr>
          <a:xfrm>
            <a:off x="5753100" y="3962400"/>
            <a:ext cx="4572000" cy="554038"/>
          </a:xfrm>
          <a:prstGeom prst="rect">
            <a:avLst/>
          </a:prstGeom>
        </p:spPr>
        <p:txBody>
          <a:bodyPr>
            <a:spAutoFit/>
          </a:bodyPr>
          <a:lstStyle/>
          <a:p>
            <a:pPr>
              <a:defRPr/>
            </a:pPr>
            <a:r>
              <a:rPr kumimoji="0" lang="en" sz="1400" b="1" dirty="0">
                <a:solidFill>
                  <a:srgbClr val="0000CC">
                    <a:lumMod val="50000"/>
                  </a:srgbClr>
                </a:solidFill>
                <a:latin typeface="Calibri" pitchFamily="34" charset="0"/>
                <a:ea typeface="+mn-ea"/>
                <a:cs typeface="+mn-cs"/>
              </a:rPr>
              <a:t>dense </a:t>
            </a:r>
            <a:r>
              <a:rPr kumimoji="0" lang="en" sz="1600" b="1" dirty="0">
                <a:solidFill>
                  <a:srgbClr val="0000CC">
                    <a:lumMod val="50000"/>
                  </a:srgbClr>
                </a:solidFill>
                <a:latin typeface="Calibri" pitchFamily="34" charset="0"/>
                <a:ea typeface="+mn-ea"/>
                <a:cs typeface="+mn-cs"/>
              </a:rPr>
              <a:t>subpleural fibrosis</a:t>
            </a:r>
          </a:p>
          <a:p>
            <a:pPr>
              <a:defRPr/>
            </a:pPr>
            <a:r>
              <a:rPr kumimoji="0" lang="en" sz="1400" b="1" dirty="0">
                <a:solidFill>
                  <a:srgbClr val="0000CC">
                    <a:lumMod val="50000"/>
                  </a:srgbClr>
                </a:solidFill>
                <a:latin typeface="Calibri" pitchFamily="34" charset="0"/>
                <a:ea typeface="+mn-ea"/>
                <a:cs typeface="+mn-cs"/>
              </a:rPr>
              <a:t>with alveolar collapse</a:t>
            </a:r>
            <a:endParaRPr kumimoji="0" lang="sr-Latn-CS" sz="1400" b="1" dirty="0">
              <a:solidFill>
                <a:srgbClr val="0000CC">
                  <a:lumMod val="50000"/>
                </a:srgbClr>
              </a:solidFill>
              <a:latin typeface="Tahoma" panose="020B0604030504040204" pitchFamily="34" charset="0"/>
              <a:ea typeface="+mn-ea"/>
              <a:cs typeface="+mn-cs"/>
            </a:endParaRPr>
          </a:p>
        </p:txBody>
      </p:sp>
      <p:sp>
        <p:nvSpPr>
          <p:cNvPr id="55304" name="Oval 13">
            <a:extLst>
              <a:ext uri="{FF2B5EF4-FFF2-40B4-BE49-F238E27FC236}">
                <a16:creationId xmlns="" xmlns:a16="http://schemas.microsoft.com/office/drawing/2014/main" id="{4743C10A-E4D1-48B6-9DAA-B08887E3097A}"/>
              </a:ext>
            </a:extLst>
          </p:cNvPr>
          <p:cNvSpPr>
            <a:spLocks noChangeArrowheads="1"/>
          </p:cNvSpPr>
          <p:nvPr/>
        </p:nvSpPr>
        <p:spPr bwMode="auto">
          <a:xfrm>
            <a:off x="952500" y="5240575"/>
            <a:ext cx="990600" cy="609600"/>
          </a:xfrm>
          <a:prstGeom prst="ellipse">
            <a:avLst/>
          </a:prstGeom>
          <a:noFill/>
          <a:ln w="38100" algn="ctr">
            <a:solidFill>
              <a:schemeClr val="tx1"/>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endParaRPr kumimoji="0" lang="sr-Latn-CS" altLang="en-US" sz="2400">
              <a:solidFill>
                <a:srgbClr val="FFFFFF"/>
              </a:solidFill>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95234" name="Picture 2" descr="slide9b.jpg                                                    00000EFF&#10;Working files                  B51F426E:">
            <a:extLst>
              <a:ext uri="{FF2B5EF4-FFF2-40B4-BE49-F238E27FC236}">
                <a16:creationId xmlns="" xmlns:a16="http://schemas.microsoft.com/office/drawing/2014/main" id="{E6FB1ABD-66D4-6A48-B24B-0F583E788905}"/>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b="926"/>
          <a:stretch>
            <a:fillRect/>
          </a:stretch>
        </p:blipFill>
        <p:spPr bwMode="auto">
          <a:xfrm>
            <a:off x="5235575" y="2054225"/>
            <a:ext cx="3775075" cy="3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5" name="Picture 3" descr="slide9a.jpg                                                    00000EFF&#10;Working files                  B51F426E:">
            <a:extLst>
              <a:ext uri="{FF2B5EF4-FFF2-40B4-BE49-F238E27FC236}">
                <a16:creationId xmlns="" xmlns:a16="http://schemas.microsoft.com/office/drawing/2014/main" id="{16C0DE85-599C-94B0-97F1-A3FBA62E67AB}"/>
              </a:ext>
            </a:extLst>
          </p:cNvPr>
          <p:cNvPicPr>
            <a:picLocks noChangeAspect="1" noChangeArrowheads="1"/>
          </p:cNvPicPr>
          <p:nvPr/>
        </p:nvPicPr>
        <p:blipFill>
          <a:blip r:embed="rId5" r:link="rId6">
            <a:extLst>
              <a:ext uri="{28A0092B-C50C-407E-A947-70E740481C1C}">
                <a14:useLocalDpi xmlns:a14="http://schemas.microsoft.com/office/drawing/2010/main" val="0"/>
              </a:ext>
            </a:extLst>
          </a:blip>
          <a:srcRect r="485" b="648"/>
          <a:stretch>
            <a:fillRect/>
          </a:stretch>
        </p:blipFill>
        <p:spPr bwMode="auto">
          <a:xfrm>
            <a:off x="1255713" y="2055813"/>
            <a:ext cx="3757612" cy="340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6" name="Rectangle 5">
            <a:extLst>
              <a:ext uri="{FF2B5EF4-FFF2-40B4-BE49-F238E27FC236}">
                <a16:creationId xmlns="" xmlns:a16="http://schemas.microsoft.com/office/drawing/2014/main" id="{647EA6F6-5E43-0034-E4F3-D54A4E1AF57E}"/>
              </a:ext>
            </a:extLst>
          </p:cNvPr>
          <p:cNvSpPr>
            <a:spLocks noGrp="1" noChangeArrowheads="1"/>
          </p:cNvSpPr>
          <p:nvPr>
            <p:ph type="title"/>
          </p:nvPr>
        </p:nvSpPr>
        <p:spPr>
          <a:xfrm>
            <a:off x="1714500" y="381000"/>
            <a:ext cx="7793038" cy="1143000"/>
          </a:xfrm>
        </p:spPr>
        <p:txBody>
          <a:bodyPr/>
          <a:lstStyle/>
          <a:p>
            <a:r>
              <a:rPr lang="en" altLang="en-US" sz="3600" dirty="0">
                <a:latin typeface="Calibri" panose="020F0502020204030204" pitchFamily="34" charset="0"/>
                <a:cs typeface="Calibri" panose="020F0502020204030204" pitchFamily="34" charset="0"/>
              </a:rPr>
              <a:t>Temporal heterogeneity </a:t>
            </a:r>
            <a:r>
              <a:rPr lang="sr-Latn-RS" altLang="en-US" sz="3600" dirty="0" smtClean="0">
                <a:latin typeface="Calibri" panose="020F0502020204030204" pitchFamily="34" charset="0"/>
                <a:cs typeface="Calibri" panose="020F0502020204030204" pitchFamily="34" charset="0"/>
              </a:rPr>
              <a:t>in </a:t>
            </a:r>
            <a:r>
              <a:rPr lang="en" altLang="en-US" sz="3600" dirty="0" smtClean="0">
                <a:latin typeface="Calibri" panose="020F0502020204030204" pitchFamily="34" charset="0"/>
                <a:cs typeface="Calibri" panose="020F0502020204030204" pitchFamily="34" charset="0"/>
              </a:rPr>
              <a:t>UIP</a:t>
            </a:r>
            <a:endParaRPr lang="en" altLang="en-US" sz="3600" dirty="0">
              <a:latin typeface="Calibri" panose="020F0502020204030204" pitchFamily="34" charset="0"/>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8610" name="Title 1">
            <a:extLst>
              <a:ext uri="{FF2B5EF4-FFF2-40B4-BE49-F238E27FC236}">
                <a16:creationId xmlns="" xmlns:a16="http://schemas.microsoft.com/office/drawing/2014/main" id="{3BE07B08-EAC1-9E51-2AE7-05FDBCC48B0E}"/>
              </a:ext>
            </a:extLst>
          </p:cNvPr>
          <p:cNvSpPr>
            <a:spLocks noGrp="1"/>
          </p:cNvSpPr>
          <p:nvPr>
            <p:ph type="title"/>
          </p:nvPr>
        </p:nvSpPr>
        <p:spPr/>
        <p:txBody>
          <a:bodyPr/>
          <a:lstStyle/>
          <a:p>
            <a:r>
              <a:rPr lang="en" altLang="en-US" sz="3600">
                <a:latin typeface="Calibri" panose="020F0502020204030204" pitchFamily="34" charset="0"/>
                <a:cs typeface="Calibri" panose="020F0502020204030204" pitchFamily="34" charset="0"/>
              </a:rPr>
              <a:t>DISEASES </a:t>
            </a:r>
            <a:r>
              <a:rPr lang="en-US" altLang="en-US" sz="3600">
                <a:latin typeface="Calibri" panose="020F0502020204030204" pitchFamily="34" charset="0"/>
                <a:cs typeface="Calibri" panose="020F0502020204030204" pitchFamily="34" charset="0"/>
              </a:rPr>
              <a:t/>
            </a:r>
            <a:br>
              <a:rPr lang="en-US" altLang="en-US" sz="3600">
                <a:latin typeface="Calibri" panose="020F0502020204030204" pitchFamily="34" charset="0"/>
                <a:cs typeface="Calibri" panose="020F0502020204030204" pitchFamily="34" charset="0"/>
              </a:rPr>
            </a:br>
            <a:r>
              <a:rPr lang="en" altLang="en-US" sz="3200">
                <a:latin typeface="Calibri" panose="020F0502020204030204" pitchFamily="34" charset="0"/>
                <a:cs typeface="Calibri" panose="020F0502020204030204" pitchFamily="34" charset="0"/>
              </a:rPr>
              <a:t>(ILD)</a:t>
            </a:r>
            <a:endParaRPr lang="en-US" altLang="en-US" sz="3200"/>
          </a:p>
        </p:txBody>
      </p:sp>
      <p:sp>
        <p:nvSpPr>
          <p:cNvPr id="68611" name="Content Placeholder 2">
            <a:extLst>
              <a:ext uri="{FF2B5EF4-FFF2-40B4-BE49-F238E27FC236}">
                <a16:creationId xmlns="" xmlns:a16="http://schemas.microsoft.com/office/drawing/2014/main" id="{B80968F2-6DB7-24D0-C16C-7758DB485A0F}"/>
              </a:ext>
            </a:extLst>
          </p:cNvPr>
          <p:cNvSpPr>
            <a:spLocks noGrp="1"/>
          </p:cNvSpPr>
          <p:nvPr>
            <p:ph idx="1"/>
          </p:nvPr>
        </p:nvSpPr>
        <p:spPr/>
        <p:txBody>
          <a:bodyPr/>
          <a:lstStyle/>
          <a:p>
            <a:pPr>
              <a:buFont typeface="Wingdings" panose="05000000000000000000" pitchFamily="2" charset="2"/>
              <a:buNone/>
            </a:pPr>
            <a:endParaRPr lang="en-US" altLang="en-US" sz="28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The term ILD excludes infectious and </a:t>
            </a:r>
            <a:r>
              <a:rPr lang="en" altLang="en-US" sz="2800" dirty="0" smtClean="0">
                <a:latin typeface="Calibri" panose="020F0502020204030204" pitchFamily="34" charset="0"/>
                <a:cs typeface="Calibri" panose="020F0502020204030204" pitchFamily="34" charset="0"/>
              </a:rPr>
              <a:t>n</a:t>
            </a:r>
            <a:r>
              <a:rPr lang="sr-Latn-RS" altLang="en-US" sz="2800" dirty="0" smtClean="0">
                <a:latin typeface="Calibri" panose="020F0502020204030204" pitchFamily="34" charset="0"/>
                <a:cs typeface="Calibri" panose="020F0502020204030204" pitchFamily="34" charset="0"/>
              </a:rPr>
              <a:t>eo</a:t>
            </a:r>
            <a:r>
              <a:rPr lang="en" altLang="en-US" sz="2800" dirty="0" smtClean="0">
                <a:latin typeface="Calibri" panose="020F0502020204030204" pitchFamily="34" charset="0"/>
                <a:cs typeface="Calibri" panose="020F0502020204030204" pitchFamily="34" charset="0"/>
              </a:rPr>
              <a:t>plastic </a:t>
            </a:r>
            <a:r>
              <a:rPr lang="en" altLang="en-US" sz="2800" dirty="0">
                <a:latin typeface="Calibri" panose="020F0502020204030204" pitchFamily="34" charset="0"/>
                <a:cs typeface="Calibri" panose="020F0502020204030204" pitchFamily="34" charset="0"/>
              </a:rPr>
              <a:t>diseases</a:t>
            </a:r>
            <a:endParaRPr lang="en-US" altLang="en-US" sz="2800" dirty="0">
              <a:latin typeface="Calibri" panose="020F0502020204030204" pitchFamily="34" charset="0"/>
              <a:cs typeface="Calibri" panose="020F0502020204030204" pitchFamily="34" charset="0"/>
            </a:endParaRPr>
          </a:p>
          <a:p>
            <a:pPr>
              <a:buFont typeface="Arial" panose="020B0604020202020204" pitchFamily="34" charset="0"/>
              <a:buChar char="•"/>
            </a:pPr>
            <a:endParaRPr lang="ru-RU" altLang="en-US" sz="28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dirty="0" smtClean="0">
                <a:latin typeface="Calibri" panose="020F0502020204030204" pitchFamily="34" charset="0"/>
                <a:cs typeface="Calibri" panose="020F0502020204030204" pitchFamily="34" charset="0"/>
              </a:rPr>
              <a:t>Pat</a:t>
            </a:r>
            <a:r>
              <a:rPr lang="sr-Latn-RS" altLang="en-US" sz="2800" dirty="0" smtClean="0">
                <a:latin typeface="Calibri" panose="020F0502020204030204" pitchFamily="34" charset="0"/>
                <a:cs typeface="Calibri" panose="020F0502020204030204" pitchFamily="34" charset="0"/>
              </a:rPr>
              <a:t>h</a:t>
            </a:r>
            <a:r>
              <a:rPr lang="en" altLang="en-US" sz="2800" dirty="0" smtClean="0">
                <a:latin typeface="Calibri" panose="020F0502020204030204" pitchFamily="34" charset="0"/>
                <a:cs typeface="Calibri" panose="020F0502020204030204" pitchFamily="34" charset="0"/>
              </a:rPr>
              <a:t>ohistological</a:t>
            </a:r>
            <a:r>
              <a:rPr lang="sr-Latn-RS" altLang="en-US" sz="2800" dirty="0" smtClean="0">
                <a:latin typeface="Calibri" panose="020F0502020204030204" pitchFamily="34" charset="0"/>
                <a:cs typeface="Calibri" panose="020F0502020204030204" pitchFamily="34" charset="0"/>
              </a:rPr>
              <a:t>ly</a:t>
            </a:r>
            <a:r>
              <a:rPr lang="en" altLang="en-US" sz="2800" dirty="0" smtClean="0">
                <a:latin typeface="Calibri" panose="020F0502020204030204" pitchFamily="34" charset="0"/>
                <a:cs typeface="Calibri" panose="020F0502020204030204" pitchFamily="34" charset="0"/>
              </a:rPr>
              <a:t>, </a:t>
            </a:r>
            <a:r>
              <a:rPr lang="en" altLang="en-US" sz="2800" dirty="0">
                <a:latin typeface="Calibri" panose="020F0502020204030204" pitchFamily="34" charset="0"/>
                <a:cs typeface="Calibri" panose="020F0502020204030204" pitchFamily="34" charset="0"/>
              </a:rPr>
              <a:t>most </a:t>
            </a:r>
            <a:r>
              <a:rPr lang="en" altLang="en-US" sz="2800" dirty="0" smtClean="0">
                <a:latin typeface="Calibri" panose="020F0502020204030204" pitchFamily="34" charset="0"/>
                <a:cs typeface="Calibri" panose="020F0502020204030204" pitchFamily="34" charset="0"/>
              </a:rPr>
              <a:t>ILD</a:t>
            </a:r>
            <a:r>
              <a:rPr lang="sr-Latn-RS" altLang="en-US" sz="2800" dirty="0" smtClean="0">
                <a:latin typeface="Calibri" panose="020F0502020204030204" pitchFamily="34" charset="0"/>
                <a:cs typeface="Calibri" panose="020F0502020204030204" pitchFamily="34" charset="0"/>
              </a:rPr>
              <a:t> are</a:t>
            </a:r>
            <a:r>
              <a:rPr lang="en" altLang="en-US" sz="2800" dirty="0" smtClean="0">
                <a:latin typeface="Calibri" panose="020F0502020204030204" pitchFamily="34" charset="0"/>
                <a:cs typeface="Calibri" panose="020F0502020204030204" pitchFamily="34" charset="0"/>
              </a:rPr>
              <a:t> </a:t>
            </a:r>
            <a:r>
              <a:rPr lang="en" altLang="en-US" sz="2800" b="1" dirty="0">
                <a:solidFill>
                  <a:srgbClr val="FFFF00"/>
                </a:solidFill>
                <a:latin typeface="Calibri" panose="020F0502020204030204" pitchFamily="34" charset="0"/>
                <a:cs typeface="Calibri" panose="020F0502020204030204" pitchFamily="34" charset="0"/>
              </a:rPr>
              <a:t>characterized by a combination of interstitial inflammation and </a:t>
            </a:r>
            <a:r>
              <a:rPr lang="en" altLang="en-US" sz="2800" b="1" dirty="0" smtClean="0">
                <a:solidFill>
                  <a:srgbClr val="FFFF00"/>
                </a:solidFill>
                <a:latin typeface="Calibri" panose="020F0502020204030204" pitchFamily="34" charset="0"/>
                <a:cs typeface="Calibri" panose="020F0502020204030204" pitchFamily="34" charset="0"/>
              </a:rPr>
              <a:t>fibrosis</a:t>
            </a:r>
            <a:r>
              <a:rPr lang="en" altLang="en-US" sz="2800" dirty="0" smtClean="0">
                <a:latin typeface="Calibri" panose="020F0502020204030204" pitchFamily="34" charset="0"/>
                <a:cs typeface="Calibri" panose="020F0502020204030204" pitchFamily="34" charset="0"/>
              </a:rPr>
              <a:t>, </a:t>
            </a:r>
            <a:r>
              <a:rPr lang="en" altLang="en-US" sz="2800" dirty="0">
                <a:latin typeface="Calibri" panose="020F0502020204030204" pitchFamily="34" charset="0"/>
                <a:cs typeface="Calibri" panose="020F0502020204030204" pitchFamily="34" charset="0"/>
              </a:rPr>
              <a:t>as well as architectural changes </a:t>
            </a:r>
            <a:r>
              <a:rPr lang="sr-Latn-RS" altLang="en-US" sz="2800" dirty="0" smtClean="0">
                <a:latin typeface="Calibri" panose="020F0502020204030204" pitchFamily="34" charset="0"/>
                <a:cs typeface="Calibri" panose="020F0502020204030204" pitchFamily="34" charset="0"/>
              </a:rPr>
              <a:t>in </a:t>
            </a:r>
            <a:r>
              <a:rPr lang="en" altLang="en-US" sz="2800" dirty="0" smtClean="0">
                <a:latin typeface="Calibri" panose="020F0502020204030204" pitchFamily="34" charset="0"/>
                <a:cs typeface="Calibri" panose="020F0502020204030204" pitchFamily="34" charset="0"/>
              </a:rPr>
              <a:t>alveolar </a:t>
            </a:r>
            <a:r>
              <a:rPr lang="en" altLang="en-US" sz="2800" dirty="0">
                <a:latin typeface="Calibri" panose="020F0502020204030204" pitchFamily="34" charset="0"/>
                <a:cs typeface="Calibri" panose="020F0502020204030204" pitchFamily="34" charset="0"/>
              </a:rPr>
              <a:t>partitions and airways</a:t>
            </a:r>
            <a:endParaRPr lang="en-US" altLang="en-US" sz="2800" dirty="0">
              <a:latin typeface="Calibri" panose="020F0502020204030204" pitchFamily="34" charset="0"/>
              <a:cs typeface="Calibri" panose="020F0502020204030204" pitchFamily="34" charset="0"/>
            </a:endParaRPr>
          </a:p>
          <a:p>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6258" name="Rectangle 2">
            <a:extLst>
              <a:ext uri="{FF2B5EF4-FFF2-40B4-BE49-F238E27FC236}">
                <a16:creationId xmlns="" xmlns:a16="http://schemas.microsoft.com/office/drawing/2014/main" id="{1F51D839-FF57-D4CB-C26F-F71A8D8386B9}"/>
              </a:ext>
            </a:extLst>
          </p:cNvPr>
          <p:cNvSpPr>
            <a:spLocks noGrp="1" noChangeArrowheads="1"/>
          </p:cNvSpPr>
          <p:nvPr>
            <p:ph type="title"/>
          </p:nvPr>
        </p:nvSpPr>
        <p:spPr>
          <a:xfrm>
            <a:off x="1714500" y="304800"/>
            <a:ext cx="7793038" cy="1143000"/>
          </a:xfrm>
        </p:spPr>
        <p:txBody>
          <a:bodyPr/>
          <a:lstStyle/>
          <a:p>
            <a:pPr eaLnBrk="1" hangingPunct="1"/>
            <a:r>
              <a:rPr lang="en" altLang="en-US" sz="3600">
                <a:solidFill>
                  <a:schemeClr val="tx1"/>
                </a:solidFill>
                <a:latin typeface="Calibri" panose="020F0502020204030204" pitchFamily="34" charset="0"/>
                <a:ea typeface="Verdana" panose="020B0604030504040204" pitchFamily="34" charset="0"/>
                <a:cs typeface="Calibri" panose="020F0502020204030204" pitchFamily="34" charset="0"/>
              </a:rPr>
              <a:t>Non-specific interstitial pneumonia (NSIP)</a:t>
            </a:r>
          </a:p>
        </p:txBody>
      </p:sp>
      <p:sp>
        <p:nvSpPr>
          <p:cNvPr id="79876" name="Rectangle 3">
            <a:extLst>
              <a:ext uri="{FF2B5EF4-FFF2-40B4-BE49-F238E27FC236}">
                <a16:creationId xmlns="" xmlns:a16="http://schemas.microsoft.com/office/drawing/2014/main" id="{679FC61A-1A53-ED4C-BC1E-2913B1E41E0B}"/>
              </a:ext>
            </a:extLst>
          </p:cNvPr>
          <p:cNvSpPr>
            <a:spLocks noGrp="1" noChangeArrowheads="1"/>
          </p:cNvSpPr>
          <p:nvPr>
            <p:ph type="body" sz="half" idx="2"/>
          </p:nvPr>
        </p:nvSpPr>
        <p:spPr>
          <a:xfrm>
            <a:off x="5905500" y="2017713"/>
            <a:ext cx="3810000" cy="4114800"/>
          </a:xfrm>
        </p:spPr>
        <p:txBody>
          <a:bodyPr/>
          <a:lstStyle/>
          <a:p>
            <a:pPr eaLnBrk="1" hangingPunct="1">
              <a:buFont typeface="Arial" pitchFamily="34" charset="0"/>
              <a:buChar char="•"/>
              <a:defRPr/>
            </a:pPr>
            <a:r>
              <a:rPr lang="en" sz="2000" dirty="0">
                <a:latin typeface="Calibri" pitchFamily="34" charset="0"/>
              </a:rPr>
              <a:t>NSIP </a:t>
            </a:r>
            <a:r>
              <a:rPr kumimoji="1" lang="en" sz="2000" kern="1200" dirty="0">
                <a:latin typeface="Calibri" pitchFamily="34" charset="0"/>
              </a:rPr>
              <a:t>: idiopathic or manifestation of connective tissue disease, hypersensitivity pneumonitis or drug reaction</a:t>
            </a:r>
            <a:endParaRPr kumimoji="1" lang="sr-Latn-RS" sz="2400" kern="1200" dirty="0">
              <a:latin typeface="Calibri" pitchFamily="34" charset="0"/>
            </a:endParaRPr>
          </a:p>
          <a:p>
            <a:pPr eaLnBrk="1" hangingPunct="1">
              <a:lnSpc>
                <a:spcPct val="90000"/>
              </a:lnSpc>
              <a:buFont typeface="Arial" pitchFamily="34" charset="0"/>
              <a:buChar char="•"/>
              <a:defRPr/>
            </a:pPr>
            <a:r>
              <a:rPr kumimoji="1" lang="en" sz="2000" kern="1200" dirty="0">
                <a:solidFill>
                  <a:srgbClr val="FFFF00"/>
                </a:solidFill>
                <a:latin typeface="Calibri" pitchFamily="34" charset="0"/>
              </a:rPr>
              <a:t>2 pathological subtypes: cellular and fibrotic</a:t>
            </a:r>
            <a:r>
              <a:rPr kumimoji="1" lang="en" sz="2400" kern="1200" dirty="0">
                <a:latin typeface="Calibri" pitchFamily="34" charset="0"/>
              </a:rPr>
              <a:t> </a:t>
            </a:r>
          </a:p>
          <a:p>
            <a:pPr eaLnBrk="1" hangingPunct="1">
              <a:lnSpc>
                <a:spcPct val="90000"/>
              </a:lnSpc>
              <a:buFont typeface="Arial" pitchFamily="34" charset="0"/>
              <a:buChar char="•"/>
              <a:defRPr/>
            </a:pPr>
            <a:r>
              <a:rPr kumimoji="1" lang="en" sz="1800" kern="1200" dirty="0">
                <a:latin typeface="Calibri" pitchFamily="34" charset="0"/>
              </a:rPr>
              <a:t>survival of fibrotic NSIP </a:t>
            </a:r>
            <a:r>
              <a:rPr kumimoji="1" lang="sr-Latn-RS" sz="1800" kern="1200" dirty="0" smtClean="0">
                <a:latin typeface="Calibri" pitchFamily="34" charset="0"/>
              </a:rPr>
              <a:t>- </a:t>
            </a:r>
            <a:r>
              <a:rPr kumimoji="1" lang="en" sz="1800" kern="1200" dirty="0" smtClean="0">
                <a:latin typeface="Calibri" pitchFamily="34" charset="0"/>
              </a:rPr>
              <a:t>5 </a:t>
            </a:r>
            <a:r>
              <a:rPr kumimoji="1" lang="en" sz="1800" kern="1200" dirty="0">
                <a:latin typeface="Calibri" pitchFamily="34" charset="0"/>
              </a:rPr>
              <a:t>years.</a:t>
            </a:r>
            <a:endParaRPr lang="en-US" sz="1800" dirty="0">
              <a:latin typeface="Calibri" pitchFamily="34" charset="0"/>
            </a:endParaRPr>
          </a:p>
        </p:txBody>
      </p:sp>
      <p:sp>
        <p:nvSpPr>
          <p:cNvPr id="60420" name="Rectangle 4">
            <a:extLst>
              <a:ext uri="{FF2B5EF4-FFF2-40B4-BE49-F238E27FC236}">
                <a16:creationId xmlns="" xmlns:a16="http://schemas.microsoft.com/office/drawing/2014/main" id="{118B14ED-0FDE-36F2-C362-CB58DB871AE1}"/>
              </a:ext>
            </a:extLst>
          </p:cNvPr>
          <p:cNvSpPr>
            <a:spLocks noChangeArrowheads="1"/>
          </p:cNvSpPr>
          <p:nvPr/>
        </p:nvSpPr>
        <p:spPr bwMode="auto">
          <a:xfrm>
            <a:off x="318964" y="5715000"/>
            <a:ext cx="9721080" cy="708025"/>
          </a:xfrm>
          <a:prstGeom prst="rect">
            <a:avLst/>
          </a:prstGeom>
          <a:noFill/>
          <a:ln>
            <a:noFill/>
          </a:ln>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lang="en" altLang="en-US" sz="2000" dirty="0" smtClean="0">
                <a:solidFill>
                  <a:srgbClr val="FFFFFF"/>
                </a:solidFill>
                <a:latin typeface="Calibri" panose="020F0502020204030204" pitchFamily="34" charset="0"/>
                <a:ea typeface="+mn-ea"/>
                <a:cs typeface="+mn-cs"/>
              </a:rPr>
              <a:t>Cellular </a:t>
            </a:r>
            <a:r>
              <a:rPr lang="en" altLang="en-US" sz="2000" dirty="0">
                <a:solidFill>
                  <a:srgbClr val="FFFFFF"/>
                </a:solidFill>
                <a:latin typeface="Calibri" panose="020F0502020204030204" pitchFamily="34" charset="0"/>
                <a:ea typeface="+mn-ea"/>
                <a:cs typeface="+mn-cs"/>
              </a:rPr>
              <a:t>NSIP - inflammatory interstitial component </a:t>
            </a:r>
            <a:r>
              <a:rPr lang="en" altLang="en-US" sz="2000" dirty="0" smtClean="0">
                <a:solidFill>
                  <a:srgbClr val="FFFFFF"/>
                </a:solidFill>
                <a:latin typeface="Calibri" panose="020F0502020204030204" pitchFamily="34" charset="0"/>
                <a:ea typeface="+mn-ea"/>
                <a:cs typeface="+mn-cs"/>
              </a:rPr>
              <a:t>dominates</a:t>
            </a:r>
            <a:r>
              <a:rPr lang="sr-Latn-RS" altLang="en-US" sz="2000" dirty="0" smtClean="0">
                <a:solidFill>
                  <a:srgbClr val="FFFFFF"/>
                </a:solidFill>
                <a:latin typeface="Calibri" panose="020F0502020204030204" pitchFamily="34" charset="0"/>
                <a:ea typeface="+mn-ea"/>
                <a:cs typeface="+mn-cs"/>
              </a:rPr>
              <a:t>,</a:t>
            </a:r>
            <a:r>
              <a:rPr kumimoji="0" lang="en" altLang="en-US" sz="2000" dirty="0" smtClean="0">
                <a:solidFill>
                  <a:srgbClr val="FFFFFF"/>
                </a:solidFill>
                <a:latin typeface="Calibri" panose="020F0502020204030204" pitchFamily="34" charset="0"/>
                <a:ea typeface="+mn-ea"/>
                <a:cs typeface="+mn-cs"/>
              </a:rPr>
              <a:t> </a:t>
            </a:r>
            <a:r>
              <a:rPr lang="en" altLang="en-US" sz="2000" dirty="0" smtClean="0">
                <a:solidFill>
                  <a:srgbClr val="FFFFFF"/>
                </a:solidFill>
                <a:latin typeface="Calibri" panose="020F0502020204030204" pitchFamily="34" charset="0"/>
                <a:ea typeface="+mn-ea"/>
                <a:cs typeface="+mn-cs"/>
              </a:rPr>
              <a:t>prognosis </a:t>
            </a:r>
            <a:r>
              <a:rPr lang="en" altLang="en-US" sz="2000" dirty="0">
                <a:solidFill>
                  <a:srgbClr val="FFFFFF"/>
                </a:solidFill>
                <a:latin typeface="Calibri" panose="020F0502020204030204" pitchFamily="34" charset="0"/>
                <a:ea typeface="+mn-ea"/>
                <a:cs typeface="+mn-cs"/>
              </a:rPr>
              <a:t>good, response to steroid therapy</a:t>
            </a:r>
            <a:endParaRPr kumimoji="0" lang="sr-Latn-CS" altLang="en-US" sz="2000" dirty="0">
              <a:solidFill>
                <a:srgbClr val="FFFFFF"/>
              </a:solidFill>
              <a:latin typeface="Calibri" panose="020F0502020204030204" pitchFamily="34" charset="0"/>
              <a:ea typeface="+mn-ea"/>
              <a:cs typeface="+mn-cs"/>
            </a:endParaRPr>
          </a:p>
        </p:txBody>
      </p:sp>
      <p:pic>
        <p:nvPicPr>
          <p:cNvPr id="96261" name="Picture 4" descr="NSIP">
            <a:extLst>
              <a:ext uri="{FF2B5EF4-FFF2-40B4-BE49-F238E27FC236}">
                <a16:creationId xmlns="" xmlns:a16="http://schemas.microsoft.com/office/drawing/2014/main" id="{00F72E69-8670-482A-9C0B-ED774B6FC9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286000"/>
            <a:ext cx="498316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7282" name="Rectangle 2">
            <a:extLst>
              <a:ext uri="{FF2B5EF4-FFF2-40B4-BE49-F238E27FC236}">
                <a16:creationId xmlns="" xmlns:a16="http://schemas.microsoft.com/office/drawing/2014/main" id="{5591AFCD-0097-8C43-EA4A-A15C7FE51AD4}"/>
              </a:ext>
            </a:extLst>
          </p:cNvPr>
          <p:cNvSpPr>
            <a:spLocks noGrp="1" noChangeArrowheads="1"/>
          </p:cNvSpPr>
          <p:nvPr>
            <p:ph type="title"/>
          </p:nvPr>
        </p:nvSpPr>
        <p:spPr>
          <a:xfrm>
            <a:off x="1714500" y="381000"/>
            <a:ext cx="7793038" cy="1143000"/>
          </a:xfrm>
        </p:spPr>
        <p:txBody>
          <a:bodyPr/>
          <a:lstStyle/>
          <a:p>
            <a:pPr eaLnBrk="1" hangingPunct="1"/>
            <a:r>
              <a:rPr lang="en" altLang="en-US" sz="3600">
                <a:solidFill>
                  <a:schemeClr val="tx1"/>
                </a:solidFill>
                <a:latin typeface="Calibri" panose="020F0502020204030204" pitchFamily="34" charset="0"/>
                <a:ea typeface="Verdana" panose="020B0604030504040204" pitchFamily="34" charset="0"/>
                <a:cs typeface="Calibri" panose="020F0502020204030204" pitchFamily="34" charset="0"/>
              </a:rPr>
              <a:t>Desquamative interstitial pneumonia (DIP)</a:t>
            </a:r>
          </a:p>
        </p:txBody>
      </p:sp>
      <p:pic>
        <p:nvPicPr>
          <p:cNvPr id="97283" name="Picture 6" descr="dip">
            <a:extLst>
              <a:ext uri="{FF2B5EF4-FFF2-40B4-BE49-F238E27FC236}">
                <a16:creationId xmlns="" xmlns:a16="http://schemas.microsoft.com/office/drawing/2014/main" id="{1C55B547-31FF-FA97-7C87-ABB96829E38D}"/>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409700" y="2133600"/>
            <a:ext cx="4154488" cy="3810000"/>
          </a:xfrm>
        </p:spPr>
      </p:pic>
      <p:sp>
        <p:nvSpPr>
          <p:cNvPr id="81924" name="Rectangle 3">
            <a:extLst>
              <a:ext uri="{FF2B5EF4-FFF2-40B4-BE49-F238E27FC236}">
                <a16:creationId xmlns="" xmlns:a16="http://schemas.microsoft.com/office/drawing/2014/main" id="{74925B85-ED16-7EF6-F91B-FB6083A19B89}"/>
              </a:ext>
            </a:extLst>
          </p:cNvPr>
          <p:cNvSpPr>
            <a:spLocks noGrp="1" noChangeArrowheads="1"/>
          </p:cNvSpPr>
          <p:nvPr>
            <p:ph type="body" sz="half" idx="2"/>
          </p:nvPr>
        </p:nvSpPr>
        <p:spPr>
          <a:xfrm>
            <a:off x="5788025" y="2017713"/>
            <a:ext cx="4286250" cy="4114800"/>
          </a:xfrm>
        </p:spPr>
        <p:txBody>
          <a:bodyPr/>
          <a:lstStyle/>
          <a:p>
            <a:pPr eaLnBrk="1" hangingPunct="1">
              <a:buFont typeface="Arial" pitchFamily="34" charset="0"/>
              <a:buChar char="•"/>
              <a:defRPr/>
            </a:pPr>
            <a:r>
              <a:rPr lang="sr-Latn-RS" sz="2000" dirty="0">
                <a:latin typeface="Calibri" pitchFamily="34" charset="0"/>
              </a:rPr>
              <a:t>R</a:t>
            </a:r>
            <a:r>
              <a:rPr lang="en" sz="2000" dirty="0" smtClean="0">
                <a:latin typeface="Calibri" pitchFamily="34" charset="0"/>
              </a:rPr>
              <a:t>are</a:t>
            </a:r>
            <a:r>
              <a:rPr lang="sr-Latn-RS" sz="2000" dirty="0" smtClean="0">
                <a:latin typeface="Calibri" pitchFamily="34" charset="0"/>
              </a:rPr>
              <a:t> entity</a:t>
            </a:r>
            <a:r>
              <a:rPr lang="en" sz="2000" dirty="0" smtClean="0">
                <a:latin typeface="Calibri" pitchFamily="34" charset="0"/>
              </a:rPr>
              <a:t>, </a:t>
            </a:r>
            <a:r>
              <a:rPr lang="en" sz="2000" dirty="0">
                <a:latin typeface="Calibri" pitchFamily="34" charset="0"/>
              </a:rPr>
              <a:t>insidious start</a:t>
            </a:r>
            <a:endParaRPr kumimoji="1" lang="ru-RU" sz="2000" kern="1200" dirty="0">
              <a:solidFill>
                <a:srgbClr val="FFFF00"/>
              </a:solidFill>
              <a:latin typeface="Calibri" pitchFamily="34" charset="0"/>
            </a:endParaRPr>
          </a:p>
          <a:p>
            <a:pPr eaLnBrk="1" hangingPunct="1">
              <a:buFont typeface="Arial" pitchFamily="34" charset="0"/>
              <a:buChar char="•"/>
              <a:defRPr/>
            </a:pPr>
            <a:r>
              <a:rPr kumimoji="1" lang="en" sz="2000" kern="1200" dirty="0">
                <a:solidFill>
                  <a:srgbClr val="FFFF00"/>
                </a:solidFill>
                <a:latin typeface="Calibri" pitchFamily="34" charset="0"/>
              </a:rPr>
              <a:t>Cause: smoking (tobacco smoke)</a:t>
            </a:r>
            <a:endParaRPr kumimoji="1" lang="ru-RU" sz="2000" kern="1200" dirty="0">
              <a:latin typeface="Calibri" pitchFamily="34" charset="0"/>
            </a:endParaRPr>
          </a:p>
          <a:p>
            <a:pPr eaLnBrk="1" hangingPunct="1">
              <a:buFont typeface="Wingdings" panose="05000000000000000000" pitchFamily="2" charset="2"/>
              <a:buChar char="§"/>
              <a:defRPr/>
            </a:pPr>
            <a:endParaRPr kumimoji="1" lang="ru-RU" sz="2000" kern="1200" dirty="0">
              <a:latin typeface="Calibri" pitchFamily="34" charset="0"/>
            </a:endParaRPr>
          </a:p>
          <a:p>
            <a:pPr eaLnBrk="1" hangingPunct="1">
              <a:buFont typeface="Arial" pitchFamily="34" charset="0"/>
              <a:buChar char="•"/>
              <a:defRPr/>
            </a:pPr>
            <a:r>
              <a:rPr lang="en" sz="2000" dirty="0">
                <a:latin typeface="Calibri" pitchFamily="34" charset="0"/>
              </a:rPr>
              <a:t>Better response to </a:t>
            </a:r>
            <a:r>
              <a:rPr lang="en" sz="2000" dirty="0">
                <a:solidFill>
                  <a:srgbClr val="FFFF00"/>
                </a:solidFill>
                <a:latin typeface="Calibri" pitchFamily="34" charset="0"/>
              </a:rPr>
              <a:t>smoking cessation and systemic steroids </a:t>
            </a:r>
            <a:r>
              <a:rPr lang="en" sz="2000" dirty="0">
                <a:latin typeface="Calibri" pitchFamily="34" charset="0"/>
              </a:rPr>
              <a:t>than </a:t>
            </a:r>
            <a:r>
              <a:rPr lang="en" sz="2000" dirty="0" smtClean="0">
                <a:latin typeface="Calibri" pitchFamily="34" charset="0"/>
              </a:rPr>
              <a:t>I</a:t>
            </a:r>
            <a:r>
              <a:rPr lang="sr-Latn-RS" sz="2000" dirty="0" smtClean="0">
                <a:latin typeface="Calibri" pitchFamily="34" charset="0"/>
              </a:rPr>
              <a:t>LF</a:t>
            </a:r>
            <a:r>
              <a:rPr lang="en" sz="2000" dirty="0">
                <a:latin typeface="Calibri" pitchFamily="34" charset="0"/>
              </a:rPr>
              <a:t> </a:t>
            </a:r>
            <a:endParaRPr lang="sr-Latn-RS" sz="2000" dirty="0">
              <a:latin typeface="Calibri" pitchFamily="34" charset="0"/>
            </a:endParaRPr>
          </a:p>
          <a:p>
            <a:pPr eaLnBrk="1" hangingPunct="1">
              <a:buFont typeface="Arial" pitchFamily="34" charset="0"/>
              <a:buChar char="•"/>
              <a:defRPr/>
            </a:pPr>
            <a:r>
              <a:rPr lang="en" sz="2000" dirty="0">
                <a:solidFill>
                  <a:srgbClr val="FFFF00"/>
                </a:solidFill>
                <a:latin typeface="Calibri" pitchFamily="34" charset="0"/>
              </a:rPr>
              <a:t>Good </a:t>
            </a:r>
            <a:r>
              <a:rPr lang="sr-Latn-RS" sz="2000" dirty="0" smtClean="0">
                <a:solidFill>
                  <a:srgbClr val="FFFF00"/>
                </a:solidFill>
                <a:latin typeface="Calibri" pitchFamily="34" charset="0"/>
              </a:rPr>
              <a:t>prognosis</a:t>
            </a:r>
            <a:endParaRPr lang="en-US" sz="2000" dirty="0">
              <a:solidFill>
                <a:srgbClr val="FFFF00"/>
              </a:solidFill>
              <a:latin typeface="Calibri"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98306" name="Rectangle 2">
            <a:extLst>
              <a:ext uri="{FF2B5EF4-FFF2-40B4-BE49-F238E27FC236}">
                <a16:creationId xmlns="" xmlns:a16="http://schemas.microsoft.com/office/drawing/2014/main" id="{D29B1C38-5622-A6E7-B884-C466BA1E8EC1}"/>
              </a:ext>
            </a:extLst>
          </p:cNvPr>
          <p:cNvSpPr>
            <a:spLocks noGrp="1" noChangeArrowheads="1"/>
          </p:cNvSpPr>
          <p:nvPr>
            <p:ph type="title"/>
          </p:nvPr>
        </p:nvSpPr>
        <p:spPr>
          <a:xfrm>
            <a:off x="1295400" y="617538"/>
            <a:ext cx="8766175" cy="1143000"/>
          </a:xfrm>
        </p:spPr>
        <p:txBody>
          <a:bodyPr/>
          <a:lstStyle/>
          <a:p>
            <a:pPr eaLnBrk="1" hangingPunct="1"/>
            <a:r>
              <a:rPr lang="en" altLang="en-US" sz="3600">
                <a:solidFill>
                  <a:schemeClr val="tx1"/>
                </a:solidFill>
                <a:latin typeface="Calibri" panose="020F0502020204030204" pitchFamily="34" charset="0"/>
                <a:ea typeface="Verdana" panose="020B0604030504040204" pitchFamily="34" charset="0"/>
                <a:cs typeface="Calibri" panose="020F0502020204030204" pitchFamily="34" charset="0"/>
              </a:rPr>
              <a:t>Acute interstitial pneumonia (AIP)</a:t>
            </a:r>
          </a:p>
        </p:txBody>
      </p:sp>
      <p:pic>
        <p:nvPicPr>
          <p:cNvPr id="98307" name="Picture 6" descr="aip">
            <a:extLst>
              <a:ext uri="{FF2B5EF4-FFF2-40B4-BE49-F238E27FC236}">
                <a16:creationId xmlns="" xmlns:a16="http://schemas.microsoft.com/office/drawing/2014/main" id="{D9D61188-5B1E-AEA3-6D77-F6CD76E89D8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33500" y="2286000"/>
            <a:ext cx="3810000" cy="3568700"/>
          </a:xfrm>
        </p:spPr>
      </p:pic>
      <p:sp>
        <p:nvSpPr>
          <p:cNvPr id="82948" name="Rectangle 3">
            <a:extLst>
              <a:ext uri="{FF2B5EF4-FFF2-40B4-BE49-F238E27FC236}">
                <a16:creationId xmlns="" xmlns:a16="http://schemas.microsoft.com/office/drawing/2014/main" id="{31D31645-3754-F515-B6AB-FFB7B5435D7D}"/>
              </a:ext>
            </a:extLst>
          </p:cNvPr>
          <p:cNvSpPr>
            <a:spLocks noGrp="1" noChangeArrowheads="1"/>
          </p:cNvSpPr>
          <p:nvPr>
            <p:ph type="body" sz="half" idx="2"/>
          </p:nvPr>
        </p:nvSpPr>
        <p:spPr>
          <a:xfrm>
            <a:off x="5295900" y="1828800"/>
            <a:ext cx="4419600" cy="4114800"/>
          </a:xfrm>
        </p:spPr>
        <p:txBody>
          <a:bodyPr/>
          <a:lstStyle/>
          <a:p>
            <a:pPr eaLnBrk="1" hangingPunct="1">
              <a:buFont typeface="Arial" pitchFamily="34" charset="0"/>
              <a:buChar char="•"/>
              <a:defRPr/>
            </a:pPr>
            <a:endParaRPr kumimoji="1" lang="sr-Cyrl-RS" sz="1800" b="1" kern="1200" dirty="0">
              <a:latin typeface="Arial" pitchFamily="34" charset="0"/>
            </a:endParaRPr>
          </a:p>
          <a:p>
            <a:pPr eaLnBrk="1" hangingPunct="1">
              <a:buFont typeface="Arial" pitchFamily="34" charset="0"/>
              <a:buChar char="•"/>
              <a:defRPr/>
            </a:pPr>
            <a:r>
              <a:rPr kumimoji="1" lang="en" sz="1800" kern="1200" dirty="0">
                <a:latin typeface="Arial" pitchFamily="34" charset="0"/>
              </a:rPr>
              <a:t>AIP : </a:t>
            </a:r>
            <a:r>
              <a:rPr kumimoji="1" lang="en" sz="2000" kern="1200" dirty="0">
                <a:solidFill>
                  <a:srgbClr val="FFFF00"/>
                </a:solidFill>
                <a:latin typeface="Calibri" pitchFamily="34" charset="0"/>
              </a:rPr>
              <a:t>acute fulminant form </a:t>
            </a:r>
            <a:r>
              <a:rPr kumimoji="1" lang="en" sz="2000" kern="1200" dirty="0">
                <a:latin typeface="Calibri" pitchFamily="34" charset="0"/>
              </a:rPr>
              <a:t>of respiratory symptoms with rapidly progressive respiratory failure due to diffuse infiltrates</a:t>
            </a:r>
          </a:p>
          <a:p>
            <a:pPr eaLnBrk="1" hangingPunct="1">
              <a:buFont typeface="Arial" pitchFamily="34" charset="0"/>
              <a:buChar char="•"/>
              <a:defRPr/>
            </a:pPr>
            <a:r>
              <a:rPr kumimoji="1" lang="en" sz="2000" kern="1200" dirty="0">
                <a:latin typeface="Calibri" pitchFamily="34" charset="0"/>
              </a:rPr>
              <a:t>Similar to ARDS, difference - not preceded by an initiating event</a:t>
            </a:r>
          </a:p>
          <a:p>
            <a:pPr eaLnBrk="1" hangingPunct="1">
              <a:buFont typeface="Arial" pitchFamily="34" charset="0"/>
              <a:buChar char="•"/>
              <a:defRPr/>
            </a:pPr>
            <a:r>
              <a:rPr kumimoji="1" lang="en" sz="2000" kern="1200" dirty="0">
                <a:latin typeface="Calibri" pitchFamily="34" charset="0"/>
              </a:rPr>
              <a:t>Pathological: diffuse alveolar damage</a:t>
            </a:r>
          </a:p>
          <a:p>
            <a:pPr eaLnBrk="1" hangingPunct="1">
              <a:buFont typeface="Arial" pitchFamily="34" charset="0"/>
              <a:buChar char="•"/>
              <a:defRPr/>
            </a:pPr>
            <a:r>
              <a:rPr kumimoji="1" lang="en" sz="2000" kern="1200" dirty="0">
                <a:solidFill>
                  <a:srgbClr val="FFFF00"/>
                </a:solidFill>
                <a:latin typeface="Calibri" pitchFamily="34" charset="0"/>
              </a:rPr>
              <a:t>It may </a:t>
            </a:r>
            <a:r>
              <a:rPr kumimoji="1" lang="en" sz="2000" kern="1200" dirty="0">
                <a:latin typeface="Calibri" pitchFamily="34" charset="0"/>
              </a:rPr>
              <a:t>respond to prednisone, but relapses are common</a:t>
            </a:r>
          </a:p>
          <a:p>
            <a:pPr eaLnBrk="1" hangingPunct="1">
              <a:buFont typeface="Wingdings" panose="05000000000000000000" pitchFamily="2" charset="2"/>
              <a:buChar char="§"/>
              <a:defRPr/>
            </a:pPr>
            <a:r>
              <a:rPr kumimoji="1" lang="en" sz="2000" kern="1200" dirty="0">
                <a:solidFill>
                  <a:srgbClr val="FFFF00"/>
                </a:solidFill>
                <a:latin typeface="Calibri" pitchFamily="34" charset="0"/>
              </a:rPr>
              <a:t>High mortality </a:t>
            </a:r>
            <a:r>
              <a:rPr kumimoji="1" lang="en" sz="2000" kern="1200" dirty="0">
                <a:latin typeface="Calibri" pitchFamily="34" charset="0"/>
              </a:rPr>
              <a:t>(in hospital 33%)</a:t>
            </a:r>
            <a:endParaRPr lang="en-US" sz="2000" dirty="0">
              <a:latin typeface="Calibri"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4515" name="Rectangle 3">
            <a:extLst>
              <a:ext uri="{FF2B5EF4-FFF2-40B4-BE49-F238E27FC236}">
                <a16:creationId xmlns="" xmlns:a16="http://schemas.microsoft.com/office/drawing/2014/main" id="{E4AD2889-B658-DD78-63B7-AB28370FFB51}"/>
              </a:ext>
            </a:extLst>
          </p:cNvPr>
          <p:cNvSpPr>
            <a:spLocks noChangeArrowheads="1"/>
          </p:cNvSpPr>
          <p:nvPr/>
        </p:nvSpPr>
        <p:spPr bwMode="auto">
          <a:xfrm>
            <a:off x="1327076" y="476672"/>
            <a:ext cx="8486775" cy="6309420"/>
          </a:xfrm>
          <a:prstGeom prst="rect">
            <a:avLst/>
          </a:prstGeom>
          <a:no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 typeface="Wingdings" panose="05000000000000000000" pitchFamily="2" charset="2"/>
              <a:buNone/>
              <a:defRPr/>
            </a:pPr>
            <a:r>
              <a:rPr kumimoji="0" lang="en" altLang="en-US" sz="2800" dirty="0">
                <a:solidFill>
                  <a:srgbClr val="FFFF00"/>
                </a:solidFill>
                <a:latin typeface="Calibri" panose="020F0502020204030204" pitchFamily="34" charset="0"/>
                <a:ea typeface="Verdana" panose="020B0604030504040204" pitchFamily="34" charset="0"/>
                <a:cs typeface="Calibri" panose="020F0502020204030204" pitchFamily="34" charset="0"/>
              </a:rPr>
              <a:t>Respiratory bronchiolitis associated with</a:t>
            </a:r>
          </a:p>
          <a:p>
            <a:pPr>
              <a:spcBef>
                <a:spcPct val="0"/>
              </a:spcBef>
              <a:buClrTx/>
              <a:buSzTx/>
              <a:buFont typeface="Wingdings" panose="05000000000000000000" pitchFamily="2" charset="2"/>
              <a:buNone/>
              <a:defRPr/>
            </a:pPr>
            <a:r>
              <a:rPr kumimoji="0" lang="en" altLang="en-US" sz="2800" dirty="0">
                <a:solidFill>
                  <a:srgbClr val="FFFF00"/>
                </a:solidFill>
                <a:latin typeface="Calibri" panose="020F0502020204030204" pitchFamily="34" charset="0"/>
                <a:ea typeface="Verdana" panose="020B0604030504040204" pitchFamily="34" charset="0"/>
                <a:cs typeface="Calibri" panose="020F0502020204030204" pitchFamily="34" charset="0"/>
              </a:rPr>
              <a:t>interstitial lung disease </a:t>
            </a:r>
            <a:r>
              <a:rPr kumimoji="0" lang="en" altLang="en-US" sz="28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(RBILD</a:t>
            </a:r>
            <a:r>
              <a:rPr kumimoji="0" lang="en" altLang="en-US" sz="2800" dirty="0">
                <a:solidFill>
                  <a:srgbClr val="FFFF00"/>
                </a:solidFill>
                <a:latin typeface="Calibri" panose="020F0502020204030204" pitchFamily="34" charset="0"/>
                <a:ea typeface="Verdana" panose="020B0604030504040204" pitchFamily="34" charset="0"/>
                <a:cs typeface="Calibri" panose="020F0502020204030204" pitchFamily="34" charset="0"/>
              </a:rPr>
              <a:t>)</a:t>
            </a:r>
          </a:p>
          <a:p>
            <a:pPr>
              <a:spcBef>
                <a:spcPct val="0"/>
              </a:spcBef>
              <a:buClrTx/>
              <a:buSzTx/>
              <a:buFont typeface="Arial" panose="020B0604020202020204" pitchFamily="34" charset="0"/>
              <a:buChar char="•"/>
              <a:defRPr/>
            </a:pPr>
            <a:r>
              <a:rPr kumimoji="0" lang="sr-Latn-RS" altLang="en-US" sz="2000" dirty="0" smtClean="0">
                <a:solidFill>
                  <a:srgbClr val="FFFFFF"/>
                </a:solidFill>
                <a:latin typeface="Calibri" panose="020F0502020204030204" pitchFamily="34" charset="0"/>
                <a:ea typeface="+mn-ea"/>
                <a:cs typeface="+mn-cs"/>
              </a:rPr>
              <a:t>Insidious course</a:t>
            </a:r>
            <a:endParaRPr kumimoji="0" lang="en-US" altLang="en-US" sz="2000" dirty="0">
              <a:solidFill>
                <a:srgbClr val="FFFFFF"/>
              </a:solidFill>
              <a:latin typeface="Calibri" panose="020F0502020204030204" pitchFamily="34" charset="0"/>
              <a:ea typeface="+mn-ea"/>
              <a:cs typeface="+mn-cs"/>
            </a:endParaRPr>
          </a:p>
          <a:p>
            <a:pPr>
              <a:spcBef>
                <a:spcPct val="0"/>
              </a:spcBef>
              <a:buClrTx/>
              <a:buSzTx/>
              <a:buFont typeface="Arial" panose="020B0604020202020204" pitchFamily="34" charset="0"/>
              <a:buChar char="•"/>
              <a:defRPr/>
            </a:pPr>
            <a:r>
              <a:rPr kumimoji="0" lang="en" altLang="en-US" sz="2000" dirty="0">
                <a:solidFill>
                  <a:srgbClr val="FFFFFF"/>
                </a:solidFill>
                <a:latin typeface="Calibri" panose="020F0502020204030204" pitchFamily="34" charset="0"/>
                <a:ea typeface="+mn-ea"/>
                <a:cs typeface="+mn-cs"/>
              </a:rPr>
              <a:t>connected with </a:t>
            </a:r>
            <a:r>
              <a:rPr kumimoji="0" lang="en" altLang="en-US" sz="2000" dirty="0" smtClean="0">
                <a:solidFill>
                  <a:srgbClr val="FFFFFF"/>
                </a:solidFill>
                <a:latin typeface="Calibri" panose="020F0502020204030204" pitchFamily="34" charset="0"/>
                <a:ea typeface="+mn-ea"/>
                <a:cs typeface="+mn-cs"/>
              </a:rPr>
              <a:t>smoking</a:t>
            </a:r>
            <a:endParaRPr kumimoji="0" lang="en-US" altLang="en-US" sz="2000" dirty="0">
              <a:solidFill>
                <a:srgbClr val="FFFFFF"/>
              </a:solidFill>
              <a:latin typeface="Calibri" panose="020F0502020204030204" pitchFamily="34" charset="0"/>
              <a:ea typeface="+mn-ea"/>
              <a:cs typeface="+mn-cs"/>
            </a:endParaRPr>
          </a:p>
          <a:p>
            <a:pPr>
              <a:spcBef>
                <a:spcPct val="0"/>
              </a:spcBef>
              <a:buClrTx/>
              <a:buSzTx/>
              <a:buFont typeface="Arial" panose="020B0604020202020204" pitchFamily="34" charset="0"/>
              <a:buChar char="•"/>
              <a:defRPr/>
            </a:pPr>
            <a:r>
              <a:rPr kumimoji="0" lang="en" altLang="en-US" sz="2000" dirty="0">
                <a:solidFill>
                  <a:srgbClr val="FFFFFF"/>
                </a:solidFill>
                <a:latin typeface="Calibri" panose="020F0502020204030204" pitchFamily="34" charset="0"/>
                <a:ea typeface="+mn-ea"/>
                <a:cs typeface="+mn-cs"/>
              </a:rPr>
              <a:t>withdraws </a:t>
            </a:r>
            <a:r>
              <a:rPr kumimoji="0" lang="en" altLang="en-US" sz="2000" dirty="0" smtClean="0">
                <a:solidFill>
                  <a:srgbClr val="FFFFFF"/>
                </a:solidFill>
                <a:latin typeface="Calibri" panose="020F0502020204030204" pitchFamily="34" charset="0"/>
                <a:ea typeface="+mn-ea"/>
                <a:cs typeface="+mn-cs"/>
              </a:rPr>
              <a:t>with smoking</a:t>
            </a:r>
            <a:r>
              <a:rPr kumimoji="0" lang="sr-Latn-RS" altLang="en-US" sz="2000" dirty="0" smtClean="0">
                <a:solidFill>
                  <a:srgbClr val="FFFFFF"/>
                </a:solidFill>
                <a:latin typeface="Calibri" panose="020F0502020204030204" pitchFamily="34" charset="0"/>
                <a:ea typeface="+mn-ea"/>
                <a:cs typeface="+mn-cs"/>
              </a:rPr>
              <a:t> cessation</a:t>
            </a:r>
            <a:endParaRPr kumimoji="0" lang="en-US" altLang="en-US" sz="2000" dirty="0">
              <a:solidFill>
                <a:srgbClr val="FFFFFF"/>
              </a:solidFill>
              <a:latin typeface="Calibri" panose="020F0502020204030204" pitchFamily="34" charset="0"/>
              <a:ea typeface="+mn-ea"/>
              <a:cs typeface="+mn-cs"/>
            </a:endParaRPr>
          </a:p>
          <a:p>
            <a:pPr>
              <a:spcBef>
                <a:spcPct val="0"/>
              </a:spcBef>
              <a:buClrTx/>
              <a:buSzTx/>
              <a:buFont typeface="Arial" panose="020B0604020202020204" pitchFamily="34" charset="0"/>
              <a:buChar char="•"/>
              <a:defRPr/>
            </a:pPr>
            <a:r>
              <a:rPr kumimoji="0" lang="en" altLang="en-US" sz="2000" dirty="0" smtClean="0">
                <a:solidFill>
                  <a:srgbClr val="FFFFFF"/>
                </a:solidFill>
                <a:latin typeface="Calibri" panose="020F0502020204030204" pitchFamily="34" charset="0"/>
                <a:ea typeface="+mn-ea"/>
                <a:cs typeface="+mn-cs"/>
              </a:rPr>
              <a:t>in </a:t>
            </a:r>
            <a:r>
              <a:rPr kumimoji="0" lang="en" altLang="en-US" sz="2000" dirty="0">
                <a:solidFill>
                  <a:srgbClr val="FFFFFF"/>
                </a:solidFill>
                <a:latin typeface="Calibri" panose="020F0502020204030204" pitchFamily="34" charset="0"/>
                <a:ea typeface="+mn-ea"/>
                <a:cs typeface="+mn-cs"/>
              </a:rPr>
              <a:t>most cases </a:t>
            </a:r>
            <a:r>
              <a:rPr kumimoji="0" lang="en" altLang="en-US" sz="2000" dirty="0" smtClean="0">
                <a:solidFill>
                  <a:srgbClr val="FFFFFF"/>
                </a:solidFill>
                <a:latin typeface="Calibri" panose="020F0502020204030204" pitchFamily="34" charset="0"/>
                <a:ea typeface="+mn-ea"/>
                <a:cs typeface="+mn-cs"/>
              </a:rPr>
              <a:t>good </a:t>
            </a:r>
            <a:r>
              <a:rPr kumimoji="0" lang="en" altLang="en-US" sz="2000" dirty="0">
                <a:solidFill>
                  <a:srgbClr val="FFFFFF"/>
                </a:solidFill>
                <a:latin typeface="Calibri" panose="020F0502020204030204" pitchFamily="34" charset="0"/>
                <a:ea typeface="+mn-ea"/>
                <a:cs typeface="+mn-cs"/>
              </a:rPr>
              <a:t>prognosis</a:t>
            </a:r>
            <a:endParaRPr kumimoji="0" lang="en-US" altLang="en-US" sz="2000" dirty="0">
              <a:solidFill>
                <a:srgbClr val="FFFFFF"/>
              </a:solidFill>
              <a:latin typeface="Calibri" panose="020F0502020204030204" pitchFamily="34" charset="0"/>
              <a:ea typeface="+mn-ea"/>
              <a:cs typeface="+mn-cs"/>
            </a:endParaRPr>
          </a:p>
          <a:p>
            <a:pPr>
              <a:spcBef>
                <a:spcPct val="0"/>
              </a:spcBef>
              <a:buClrTx/>
              <a:buSzTx/>
              <a:buFont typeface="Wingdings" panose="05000000000000000000" pitchFamily="2" charset="2"/>
              <a:buNone/>
              <a:defRPr/>
            </a:pPr>
            <a:endParaRPr kumimoji="0" lang="ru-RU" altLang="en-US" sz="2400" dirty="0">
              <a:solidFill>
                <a:srgbClr val="FFFFFF"/>
              </a:solidFill>
              <a:latin typeface="Calibri" panose="020F0502020204030204" pitchFamily="34" charset="0"/>
              <a:ea typeface="+mn-ea"/>
              <a:cs typeface="+mn-cs"/>
            </a:endParaRPr>
          </a:p>
          <a:p>
            <a:pPr>
              <a:spcBef>
                <a:spcPct val="0"/>
              </a:spcBef>
              <a:buClrTx/>
              <a:buSzTx/>
              <a:buFont typeface="Wingdings" panose="05000000000000000000" pitchFamily="2" charset="2"/>
              <a:buNone/>
              <a:defRPr/>
            </a:pPr>
            <a:r>
              <a:rPr kumimoji="0" lang="en" altLang="en-US" sz="2800" dirty="0">
                <a:solidFill>
                  <a:srgbClr val="FFFF00"/>
                </a:solidFill>
                <a:latin typeface="Calibri" panose="020F0502020204030204" pitchFamily="34" charset="0"/>
                <a:ea typeface="Verdana" panose="020B0604030504040204" pitchFamily="34" charset="0"/>
                <a:cs typeface="Calibri" panose="020F0502020204030204" pitchFamily="34" charset="0"/>
              </a:rPr>
              <a:t>Cryptogenic organizing pneumonia </a:t>
            </a:r>
            <a:r>
              <a:rPr kumimoji="0" lang="en" altLang="en-US" sz="28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(COP</a:t>
            </a:r>
            <a:r>
              <a:rPr kumimoji="0" lang="en" altLang="en-US" sz="2800" dirty="0">
                <a:solidFill>
                  <a:srgbClr val="FFFF00"/>
                </a:solidFill>
                <a:latin typeface="Calibri" panose="020F0502020204030204" pitchFamily="34" charset="0"/>
                <a:ea typeface="Verdana" panose="020B0604030504040204" pitchFamily="34" charset="0"/>
                <a:cs typeface="Calibri" panose="020F0502020204030204" pitchFamily="34" charset="0"/>
              </a:rPr>
              <a:t>)</a:t>
            </a:r>
          </a:p>
          <a:p>
            <a:pPr>
              <a:spcBef>
                <a:spcPct val="0"/>
              </a:spcBef>
              <a:buClrTx/>
              <a:buSzTx/>
              <a:buFont typeface="Arial" panose="020B0604020202020204" pitchFamily="34" charset="0"/>
              <a:buChar char="•"/>
              <a:defRPr/>
            </a:pPr>
            <a:r>
              <a:rPr kumimoji="0" lang="en" altLang="en-US" sz="2000" dirty="0">
                <a:solidFill>
                  <a:srgbClr val="FFFFFF"/>
                </a:solidFill>
                <a:latin typeface="Calibri" panose="020F0502020204030204" pitchFamily="34" charset="0"/>
                <a:ea typeface="+mn-ea"/>
                <a:cs typeface="+mn-cs"/>
              </a:rPr>
              <a:t>post-infectious OP (viruses, bacteria, parasites, fungi)</a:t>
            </a:r>
          </a:p>
          <a:p>
            <a:pPr>
              <a:spcBef>
                <a:spcPct val="0"/>
              </a:spcBef>
              <a:buClrTx/>
              <a:buSzTx/>
              <a:buFont typeface="Arial" panose="020B0604020202020204" pitchFamily="34" charset="0"/>
              <a:buChar char="•"/>
              <a:defRPr/>
            </a:pPr>
            <a:r>
              <a:rPr kumimoji="0" lang="en" altLang="en-US" sz="2000" dirty="0">
                <a:solidFill>
                  <a:srgbClr val="FFFFFF"/>
                </a:solidFill>
                <a:latin typeface="Calibri" panose="020F0502020204030204" pitchFamily="34" charset="0"/>
                <a:ea typeface="+mn-ea"/>
                <a:cs typeface="+mn-cs"/>
              </a:rPr>
              <a:t>it is recognized in typical cases of pulmonary </a:t>
            </a:r>
            <a:r>
              <a:rPr kumimoji="0" lang="en" altLang="en-US" sz="2000" dirty="0" smtClean="0">
                <a:solidFill>
                  <a:srgbClr val="FFFFFF"/>
                </a:solidFill>
                <a:latin typeface="Calibri" panose="020F0502020204030204" pitchFamily="34" charset="0"/>
                <a:ea typeface="+mn-ea"/>
                <a:cs typeface="+mn-cs"/>
              </a:rPr>
              <a:t>infiltrate</a:t>
            </a:r>
            <a:r>
              <a:rPr kumimoji="0" lang="sr-Latn-RS" altLang="en-US" sz="2000" dirty="0" smtClean="0">
                <a:solidFill>
                  <a:srgbClr val="FFFFFF"/>
                </a:solidFill>
                <a:latin typeface="Calibri" panose="020F0502020204030204" pitchFamily="34" charset="0"/>
                <a:ea typeface="+mn-ea"/>
                <a:cs typeface="+mn-cs"/>
              </a:rPr>
              <a:t>s</a:t>
            </a:r>
            <a:r>
              <a:rPr kumimoji="0" lang="en" altLang="en-US" sz="2000" dirty="0" smtClean="0">
                <a:solidFill>
                  <a:srgbClr val="FFFFFF"/>
                </a:solidFill>
                <a:latin typeface="Calibri" panose="020F0502020204030204" pitchFamily="34" charset="0"/>
                <a:ea typeface="+mn-ea"/>
                <a:cs typeface="+mn-cs"/>
              </a:rPr>
              <a:t> </a:t>
            </a:r>
            <a:r>
              <a:rPr kumimoji="0" lang="en" altLang="en-US" sz="2000" dirty="0">
                <a:solidFill>
                  <a:srgbClr val="FFFFFF"/>
                </a:solidFill>
                <a:latin typeface="Calibri" panose="020F0502020204030204" pitchFamily="34" charset="0"/>
                <a:ea typeface="+mn-ea"/>
                <a:cs typeface="+mn-cs"/>
              </a:rPr>
              <a:t>accompanied by fever of several weeks' duration, which does not respond to antibiotic therapy, </a:t>
            </a:r>
            <a:r>
              <a:rPr kumimoji="0" lang="sr-Latn-RS" altLang="en-US" sz="2000" dirty="0" smtClean="0">
                <a:solidFill>
                  <a:srgbClr val="FFFFFF"/>
                </a:solidFill>
                <a:latin typeface="Calibri" panose="020F0502020204030204" pitchFamily="34" charset="0"/>
                <a:ea typeface="+mn-ea"/>
                <a:cs typeface="+mn-cs"/>
              </a:rPr>
              <a:t>however has </a:t>
            </a:r>
            <a:r>
              <a:rPr kumimoji="0" lang="en" altLang="en-US" sz="2000" dirty="0" smtClean="0">
                <a:solidFill>
                  <a:srgbClr val="FFFFFF"/>
                </a:solidFill>
                <a:latin typeface="Calibri" panose="020F0502020204030204" pitchFamily="34" charset="0"/>
                <a:ea typeface="+mn-ea"/>
                <a:cs typeface="+mn-cs"/>
              </a:rPr>
              <a:t>good </a:t>
            </a:r>
            <a:r>
              <a:rPr kumimoji="0" lang="sr-Latn-RS" altLang="en-US" sz="2000" dirty="0" smtClean="0">
                <a:solidFill>
                  <a:srgbClr val="FFFFFF"/>
                </a:solidFill>
                <a:latin typeface="Calibri" panose="020F0502020204030204" pitchFamily="34" charset="0"/>
                <a:ea typeface="+mn-ea"/>
                <a:cs typeface="+mn-cs"/>
              </a:rPr>
              <a:t>response to</a:t>
            </a:r>
            <a:r>
              <a:rPr kumimoji="0" lang="en" altLang="en-US" sz="2000" dirty="0" smtClean="0">
                <a:solidFill>
                  <a:srgbClr val="FFFFFF"/>
                </a:solidFill>
                <a:latin typeface="Calibri" panose="020F0502020204030204" pitchFamily="34" charset="0"/>
                <a:ea typeface="+mn-ea"/>
                <a:cs typeface="+mn-cs"/>
              </a:rPr>
              <a:t> steroid</a:t>
            </a:r>
            <a:r>
              <a:rPr kumimoji="0" lang="sr-Latn-RS" altLang="en-US" sz="2000" dirty="0" smtClean="0">
                <a:solidFill>
                  <a:srgbClr val="FFFFFF"/>
                </a:solidFill>
                <a:latin typeface="Calibri" panose="020F0502020204030204" pitchFamily="34" charset="0"/>
                <a:ea typeface="+mn-ea"/>
                <a:cs typeface="+mn-cs"/>
              </a:rPr>
              <a:t>s</a:t>
            </a:r>
            <a:endParaRPr kumimoji="0" lang="sr-Cyrl-RS" altLang="en-US" sz="2000" b="1" dirty="0">
              <a:solidFill>
                <a:srgbClr val="FFFFFF"/>
              </a:solidFill>
              <a:latin typeface="Calibri" panose="020F0502020204030204" pitchFamily="34" charset="0"/>
              <a:ea typeface="+mn-ea"/>
              <a:cs typeface="+mn-cs"/>
            </a:endParaRPr>
          </a:p>
          <a:p>
            <a:pPr>
              <a:spcBef>
                <a:spcPct val="0"/>
              </a:spcBef>
              <a:buClrTx/>
              <a:buSzTx/>
              <a:buFont typeface="Arial" panose="020B0604020202020204" pitchFamily="34" charset="0"/>
              <a:buChar char="•"/>
              <a:defRPr/>
            </a:pPr>
            <a:endParaRPr kumimoji="0" lang="sr-Cyrl-RS" altLang="en-US" sz="2400" b="1" dirty="0">
              <a:solidFill>
                <a:srgbClr val="FFFFFF"/>
              </a:solidFill>
              <a:latin typeface="Calibri" panose="020F0502020204030204" pitchFamily="34" charset="0"/>
              <a:ea typeface="+mn-ea"/>
              <a:cs typeface="+mn-cs"/>
            </a:endParaRPr>
          </a:p>
          <a:p>
            <a:pPr>
              <a:spcBef>
                <a:spcPct val="0"/>
              </a:spcBef>
              <a:buClrTx/>
              <a:buSzTx/>
              <a:buFont typeface="Wingdings" panose="05000000000000000000" pitchFamily="2" charset="2"/>
              <a:buNone/>
              <a:defRPr/>
            </a:pPr>
            <a:r>
              <a:rPr kumimoji="0" lang="en" altLang="en-US" sz="2800" dirty="0">
                <a:solidFill>
                  <a:srgbClr val="FFFF00"/>
                </a:solidFill>
                <a:latin typeface="Calibri" panose="020F0502020204030204" pitchFamily="34" charset="0"/>
                <a:ea typeface="+mn-ea"/>
                <a:cs typeface="+mn-cs"/>
              </a:rPr>
              <a:t>Lymphoid interstitial pneumonia (LIP)</a:t>
            </a:r>
          </a:p>
          <a:p>
            <a:pPr>
              <a:spcBef>
                <a:spcPct val="0"/>
              </a:spcBef>
              <a:buClrTx/>
              <a:buSzTx/>
              <a:buFont typeface="Arial" panose="020B0604020202020204" pitchFamily="34" charset="0"/>
              <a:buChar char="•"/>
              <a:defRPr/>
            </a:pPr>
            <a:r>
              <a:rPr kumimoji="0" lang="sr-Latn-RS" altLang="en-US" sz="2000" dirty="0" smtClean="0">
                <a:solidFill>
                  <a:srgbClr val="FFFFFF"/>
                </a:solidFill>
                <a:latin typeface="Calibri" panose="020F0502020204030204" pitchFamily="34" charset="0"/>
                <a:ea typeface="+mn-ea"/>
                <a:cs typeface="+mn-cs"/>
              </a:rPr>
              <a:t>R</a:t>
            </a:r>
            <a:r>
              <a:rPr kumimoji="0" lang="en" altLang="en-US" sz="2000" dirty="0" smtClean="0">
                <a:solidFill>
                  <a:srgbClr val="FFFFFF"/>
                </a:solidFill>
                <a:latin typeface="Calibri" panose="020F0502020204030204" pitchFamily="34" charset="0"/>
                <a:ea typeface="+mn-ea"/>
                <a:cs typeface="+mn-cs"/>
              </a:rPr>
              <a:t>are disease</a:t>
            </a:r>
            <a:r>
              <a:rPr kumimoji="0" lang="sr-Latn-RS" altLang="en-US" sz="2000" dirty="0" smtClean="0">
                <a:solidFill>
                  <a:srgbClr val="FFFFFF"/>
                </a:solidFill>
                <a:latin typeface="Calibri" panose="020F0502020204030204" pitchFamily="34" charset="0"/>
                <a:ea typeface="+mn-ea"/>
                <a:cs typeface="+mn-cs"/>
              </a:rPr>
              <a:t>, </a:t>
            </a:r>
            <a:r>
              <a:rPr kumimoji="0" lang="en" altLang="en-US" sz="2000" dirty="0" smtClean="0">
                <a:solidFill>
                  <a:srgbClr val="FFFFFF"/>
                </a:solidFill>
                <a:latin typeface="Calibri" panose="020F0502020204030204" pitchFamily="34" charset="0"/>
                <a:ea typeface="+mn-ea"/>
                <a:cs typeface="+mn-cs"/>
              </a:rPr>
              <a:t>characterized </a:t>
            </a:r>
            <a:r>
              <a:rPr kumimoji="0" lang="en" altLang="en-US" sz="2000" dirty="0">
                <a:solidFill>
                  <a:srgbClr val="FFFFFF"/>
                </a:solidFill>
                <a:latin typeface="Calibri" panose="020F0502020204030204" pitchFamily="34" charset="0"/>
                <a:ea typeface="+mn-ea"/>
                <a:cs typeface="+mn-cs"/>
              </a:rPr>
              <a:t>by </a:t>
            </a:r>
            <a:r>
              <a:rPr kumimoji="0" lang="en" altLang="en-US" sz="2000" dirty="0" smtClean="0">
                <a:solidFill>
                  <a:srgbClr val="FFFFFF"/>
                </a:solidFill>
                <a:latin typeface="Calibri" panose="020F0502020204030204" pitchFamily="34" charset="0"/>
                <a:ea typeface="+mn-ea"/>
                <a:cs typeface="+mn-cs"/>
              </a:rPr>
              <a:t>diffuse </a:t>
            </a:r>
            <a:r>
              <a:rPr kumimoji="0" lang="en" altLang="en-US" sz="2000" dirty="0">
                <a:solidFill>
                  <a:srgbClr val="FFFFFF"/>
                </a:solidFill>
                <a:latin typeface="Calibri" panose="020F0502020204030204" pitchFamily="34" charset="0"/>
                <a:ea typeface="+mn-ea"/>
                <a:cs typeface="+mn-cs"/>
              </a:rPr>
              <a:t>accumulation of mature lymphocytes in the interstitium. More often, it is secondary to </a:t>
            </a:r>
            <a:r>
              <a:rPr kumimoji="0" lang="en" altLang="en-US" sz="2000" dirty="0" smtClean="0">
                <a:solidFill>
                  <a:srgbClr val="FFFFFF"/>
                </a:solidFill>
                <a:latin typeface="Calibri" panose="020F0502020204030204" pitchFamily="34" charset="0"/>
                <a:ea typeface="+mn-ea"/>
                <a:cs typeface="+mn-cs"/>
              </a:rPr>
              <a:t>Sjögren </a:t>
            </a:r>
            <a:r>
              <a:rPr kumimoji="0" lang="en" altLang="en-US" sz="2000" dirty="0">
                <a:solidFill>
                  <a:srgbClr val="FFFFFF"/>
                </a:solidFill>
                <a:latin typeface="Calibri" panose="020F0502020204030204" pitchFamily="34" charset="0"/>
                <a:ea typeface="+mn-ea"/>
                <a:cs typeface="+mn-cs"/>
              </a:rPr>
              <a:t>syndrome, lymphoma, AIDS, </a:t>
            </a:r>
            <a:r>
              <a:rPr kumimoji="0" lang="en" altLang="en-US" sz="2000" dirty="0" smtClean="0">
                <a:solidFill>
                  <a:srgbClr val="FFFFFF"/>
                </a:solidFill>
                <a:latin typeface="Calibri" panose="020F0502020204030204" pitchFamily="34" charset="0"/>
                <a:ea typeface="+mn-ea"/>
                <a:cs typeface="+mn-cs"/>
              </a:rPr>
              <a:t>use </a:t>
            </a:r>
            <a:r>
              <a:rPr kumimoji="0" lang="en" altLang="en-US" sz="2000" dirty="0">
                <a:solidFill>
                  <a:srgbClr val="FFFFFF"/>
                </a:solidFill>
                <a:latin typeface="Calibri" panose="020F0502020204030204" pitchFamily="34" charset="0"/>
                <a:ea typeface="+mn-ea"/>
                <a:cs typeface="+mn-cs"/>
              </a:rPr>
              <a:t>of some drugs</a:t>
            </a:r>
          </a:p>
          <a:p>
            <a:pPr>
              <a:spcBef>
                <a:spcPct val="0"/>
              </a:spcBef>
              <a:buClrTx/>
              <a:buSzTx/>
              <a:buFont typeface="Arial" panose="020B0604020202020204" pitchFamily="34" charset="0"/>
              <a:buChar char="•"/>
              <a:defRPr/>
            </a:pPr>
            <a:endParaRPr kumimoji="0" lang="sr-Latn-CS" altLang="en-US" sz="2400" b="1" dirty="0">
              <a:solidFill>
                <a:srgbClr val="FFFFFF"/>
              </a:solidFill>
              <a:latin typeface="Calibri" panose="020F0502020204030204" pitchFamily="34" charset="0"/>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268290" name="Text Box 2">
            <a:extLst>
              <a:ext uri="{FF2B5EF4-FFF2-40B4-BE49-F238E27FC236}">
                <a16:creationId xmlns="" xmlns:a16="http://schemas.microsoft.com/office/drawing/2014/main" id="{4E95C22E-C35E-203C-750E-96E16BE00122}"/>
              </a:ext>
            </a:extLst>
          </p:cNvPr>
          <p:cNvSpPr txBox="1">
            <a:spLocks noChangeArrowheads="1"/>
          </p:cNvSpPr>
          <p:nvPr/>
        </p:nvSpPr>
        <p:spPr bwMode="auto">
          <a:xfrm>
            <a:off x="1257300" y="685800"/>
            <a:ext cx="8001000" cy="708025"/>
          </a:xfrm>
          <a:prstGeom prst="rect">
            <a:avLst/>
          </a:prstGeom>
          <a:solidFill>
            <a:schemeClr val="tx1"/>
          </a:solidFill>
          <a:ln w="9525">
            <a:noFill/>
            <a:miter lim="800000"/>
            <a:headEnd/>
            <a:tailEnd/>
          </a:ln>
          <a:effectLst/>
        </p:spPr>
        <p:txBody>
          <a:bodyPr>
            <a:spAutoFit/>
          </a:bodyPr>
          <a:lstStyle/>
          <a:p>
            <a:pPr>
              <a:defRPr/>
            </a:pPr>
            <a:r>
              <a:rPr kumimoji="0" lang="en" altLang="en-US" sz="4000" b="1">
                <a:solidFill>
                  <a:srgbClr val="FFFFFF"/>
                </a:solidFill>
                <a:effectLst>
                  <a:outerShdw blurRad="38100" dist="38100" dir="2700000" algn="tl">
                    <a:srgbClr val="C0C0C0"/>
                  </a:outerShdw>
                </a:effectLst>
                <a:latin typeface="Arial" pitchFamily="34" charset="0"/>
                <a:cs typeface="+mn-cs"/>
                <a:sym typeface="Symbol" pitchFamily="18" charset="2"/>
              </a:rPr>
              <a:t>  </a:t>
            </a:r>
            <a:r>
              <a:rPr kumimoji="0" lang="en" altLang="en-US" sz="3200" b="1" i="1">
                <a:solidFill>
                  <a:srgbClr val="FF0000"/>
                </a:solidFill>
                <a:effectLst>
                  <a:outerShdw blurRad="38100" dist="38100" dir="2700000" algn="tl">
                    <a:srgbClr val="C0C0C0"/>
                  </a:outerShdw>
                </a:effectLst>
                <a:latin typeface="Comic Sans MS" pitchFamily="66" charset="0"/>
                <a:cs typeface="+mn-cs"/>
                <a:sym typeface="Symbol" pitchFamily="18" charset="2"/>
              </a:rPr>
              <a:t>Correlation with HRCT findings</a:t>
            </a:r>
            <a:endParaRPr kumimoji="0" lang="en-GB" altLang="en-US" sz="3200" b="1" i="1">
              <a:solidFill>
                <a:srgbClr val="FF0000"/>
              </a:solidFill>
              <a:effectLst>
                <a:outerShdw blurRad="38100" dist="38100" dir="2700000" algn="tl">
                  <a:srgbClr val="C0C0C0"/>
                </a:outerShdw>
              </a:effectLst>
              <a:latin typeface="Comic Sans MS" pitchFamily="66" charset="0"/>
              <a:cs typeface="+mn-cs"/>
            </a:endParaRPr>
          </a:p>
        </p:txBody>
      </p:sp>
      <p:sp>
        <p:nvSpPr>
          <p:cNvPr id="268291" name="Text Box 3">
            <a:extLst>
              <a:ext uri="{FF2B5EF4-FFF2-40B4-BE49-F238E27FC236}">
                <a16:creationId xmlns="" xmlns:a16="http://schemas.microsoft.com/office/drawing/2014/main" id="{95E8F0AE-5D01-47B9-8EB2-6C85B38DF8A6}"/>
              </a:ext>
            </a:extLst>
          </p:cNvPr>
          <p:cNvSpPr txBox="1">
            <a:spLocks noChangeArrowheads="1"/>
          </p:cNvSpPr>
          <p:nvPr/>
        </p:nvSpPr>
        <p:spPr bwMode="auto">
          <a:xfrm>
            <a:off x="1258888" y="5249863"/>
            <a:ext cx="8418512" cy="492125"/>
          </a:xfrm>
          <a:prstGeom prst="rect">
            <a:avLst/>
          </a:prstGeom>
          <a:noFill/>
          <a:ln w="38100">
            <a:solidFill>
              <a:srgbClr val="FF0000"/>
            </a:solidFill>
            <a:miter lim="800000"/>
            <a:headEnd/>
            <a:tailEnd/>
          </a:ln>
          <a:effectLst/>
        </p:spPr>
        <p:txBody>
          <a:bodyPr wrap="none">
            <a:spAutoFit/>
          </a:bodyPr>
          <a:lstStyle/>
          <a:p>
            <a:pPr>
              <a:buFont typeface="Symbol" pitchFamily="18" charset="2"/>
              <a:buChar char="®"/>
              <a:defRPr/>
            </a:pPr>
            <a:r>
              <a:rPr kumimoji="0" lang="en" sz="2600" b="1" dirty="0">
                <a:solidFill>
                  <a:srgbClr val="FFFFFF"/>
                </a:solidFill>
                <a:effectLst>
                  <a:outerShdw blurRad="38100" dist="38100" dir="2700000" algn="tl">
                    <a:srgbClr val="000000"/>
                  </a:outerShdw>
                </a:effectLst>
                <a:latin typeface="Arial" pitchFamily="34" charset="0"/>
                <a:ea typeface="+mn-ea"/>
                <a:cs typeface="+mn-cs"/>
                <a:sym typeface="Symbol" pitchFamily="18" charset="2"/>
              </a:rPr>
              <a:t>7 clinical-radiological-pathological categories</a:t>
            </a:r>
          </a:p>
        </p:txBody>
      </p:sp>
      <p:sp>
        <p:nvSpPr>
          <p:cNvPr id="268292" name="Text Box 4">
            <a:extLst>
              <a:ext uri="{FF2B5EF4-FFF2-40B4-BE49-F238E27FC236}">
                <a16:creationId xmlns="" xmlns:a16="http://schemas.microsoft.com/office/drawing/2014/main" id="{4428979D-F693-E62E-A7FF-41FE1538BA4E}"/>
              </a:ext>
            </a:extLst>
          </p:cNvPr>
          <p:cNvSpPr txBox="1">
            <a:spLocks noChangeArrowheads="1"/>
          </p:cNvSpPr>
          <p:nvPr/>
        </p:nvSpPr>
        <p:spPr bwMode="auto">
          <a:xfrm>
            <a:off x="1257300" y="6019800"/>
            <a:ext cx="8229600" cy="581025"/>
          </a:xfrm>
          <a:prstGeom prst="rect">
            <a:avLst/>
          </a:prstGeom>
          <a:noFill/>
          <a:ln w="9525">
            <a:noFill/>
            <a:miter lim="800000"/>
            <a:headEnd/>
            <a:tailEnd/>
          </a:ln>
          <a:effectLst/>
        </p:spPr>
        <p:txBody>
          <a:bodyPr>
            <a:spAutoFit/>
          </a:bodyPr>
          <a:lstStyle/>
          <a:p>
            <a:pPr>
              <a:defRPr/>
            </a:pPr>
            <a:r>
              <a:rPr kumimoji="0" lang="en" sz="1600" dirty="0">
                <a:solidFill>
                  <a:srgbClr val="FFFFCC"/>
                </a:solidFill>
                <a:effectLst>
                  <a:outerShdw blurRad="38100" dist="38100" dir="2700000" algn="tl">
                    <a:srgbClr val="000000"/>
                  </a:outerShdw>
                </a:effectLst>
                <a:latin typeface="Arial" pitchFamily="34" charset="0"/>
                <a:ea typeface="+mn-ea"/>
                <a:cs typeface="+mn-cs"/>
              </a:rPr>
              <a:t>ATS/ERS International Multidisciplinary Consensus Classification of the Idiopathic Interstitial Pneumonias, AJRCCM </a:t>
            </a:r>
            <a:r>
              <a:rPr kumimoji="0" lang="en" sz="1600" dirty="0" err="1">
                <a:solidFill>
                  <a:srgbClr val="FFFFCC"/>
                </a:solidFill>
                <a:effectLst>
                  <a:outerShdw blurRad="38100" dist="38100" dir="2700000" algn="tl">
                    <a:srgbClr val="000000"/>
                  </a:outerShdw>
                </a:effectLst>
                <a:latin typeface="Arial" pitchFamily="34" charset="0"/>
                <a:ea typeface="+mn-ea"/>
                <a:cs typeface="+mn-cs"/>
              </a:rPr>
              <a:t>Vol </a:t>
            </a:r>
            <a:r>
              <a:rPr kumimoji="0" lang="en" sz="1600" dirty="0">
                <a:solidFill>
                  <a:srgbClr val="FFFFCC"/>
                </a:solidFill>
                <a:effectLst>
                  <a:outerShdw blurRad="38100" dist="38100" dir="2700000" algn="tl">
                    <a:srgbClr val="000000"/>
                  </a:outerShdw>
                </a:effectLst>
                <a:latin typeface="Arial" pitchFamily="34" charset="0"/>
                <a:ea typeface="+mn-ea"/>
                <a:cs typeface="+mn-cs"/>
              </a:rPr>
              <a:t>165. pp 277-304, 2002</a:t>
            </a:r>
          </a:p>
        </p:txBody>
      </p:sp>
      <p:grpSp>
        <p:nvGrpSpPr>
          <p:cNvPr id="100357" name="Group 5">
            <a:extLst>
              <a:ext uri="{FF2B5EF4-FFF2-40B4-BE49-F238E27FC236}">
                <a16:creationId xmlns="" xmlns:a16="http://schemas.microsoft.com/office/drawing/2014/main" id="{25C9D801-1D57-5094-8614-BAB3DA11B6A2}"/>
              </a:ext>
            </a:extLst>
          </p:cNvPr>
          <p:cNvGrpSpPr>
            <a:grpSpLocks/>
          </p:cNvGrpSpPr>
          <p:nvPr/>
        </p:nvGrpSpPr>
        <p:grpSpPr bwMode="auto">
          <a:xfrm>
            <a:off x="571500" y="1981200"/>
            <a:ext cx="9144000" cy="2747963"/>
            <a:chOff x="0" y="1285"/>
            <a:chExt cx="6200" cy="1943"/>
          </a:xfrm>
        </p:grpSpPr>
        <p:sp>
          <p:nvSpPr>
            <p:cNvPr id="268294" name="Text Box 6">
              <a:extLst>
                <a:ext uri="{FF2B5EF4-FFF2-40B4-BE49-F238E27FC236}">
                  <a16:creationId xmlns="" xmlns:a16="http://schemas.microsoft.com/office/drawing/2014/main" id="{866B4A6B-CFCF-5344-891A-C1D47380C724}"/>
                </a:ext>
              </a:extLst>
            </p:cNvPr>
            <p:cNvSpPr txBox="1">
              <a:spLocks noChangeArrowheads="1"/>
            </p:cNvSpPr>
            <p:nvPr/>
          </p:nvSpPr>
          <p:spPr bwMode="auto">
            <a:xfrm>
              <a:off x="368" y="1285"/>
              <a:ext cx="414" cy="501"/>
            </a:xfrm>
            <a:prstGeom prst="rect">
              <a:avLst/>
            </a:prstGeom>
            <a:noFill/>
            <a:ln w="9525">
              <a:noFill/>
              <a:miter lim="800000"/>
              <a:headEnd/>
              <a:tailEnd/>
            </a:ln>
            <a:effectLst/>
          </p:spPr>
          <p:txBody>
            <a:bodyPr wrap="none">
              <a:spAutoFit/>
            </a:bodyPr>
            <a:lstStyle/>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UIP</a:t>
              </a:r>
            </a:p>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a:t>
              </a:r>
            </a:p>
          </p:txBody>
        </p:sp>
        <p:sp>
          <p:nvSpPr>
            <p:cNvPr id="268295" name="Text Box 7">
              <a:extLst>
                <a:ext uri="{FF2B5EF4-FFF2-40B4-BE49-F238E27FC236}">
                  <a16:creationId xmlns="" xmlns:a16="http://schemas.microsoft.com/office/drawing/2014/main" id="{9FC9E4AA-642F-4F58-64E9-92909FFBBED8}"/>
                </a:ext>
              </a:extLst>
            </p:cNvPr>
            <p:cNvSpPr txBox="1">
              <a:spLocks noChangeArrowheads="1"/>
            </p:cNvSpPr>
            <p:nvPr/>
          </p:nvSpPr>
          <p:spPr bwMode="auto">
            <a:xfrm>
              <a:off x="1163" y="1293"/>
              <a:ext cx="535" cy="501"/>
            </a:xfrm>
            <a:prstGeom prst="rect">
              <a:avLst/>
            </a:prstGeom>
            <a:noFill/>
            <a:ln w="9525">
              <a:noFill/>
              <a:miter lim="800000"/>
              <a:headEnd/>
              <a:tailEnd/>
            </a:ln>
            <a:effectLst/>
          </p:spPr>
          <p:txBody>
            <a:bodyPr wrap="none">
              <a:spAutoFit/>
            </a:bodyPr>
            <a:lstStyle/>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NSIP</a:t>
              </a:r>
            </a:p>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a:t>
              </a:r>
            </a:p>
          </p:txBody>
        </p:sp>
        <p:sp>
          <p:nvSpPr>
            <p:cNvPr id="268296" name="Text Box 8">
              <a:extLst>
                <a:ext uri="{FF2B5EF4-FFF2-40B4-BE49-F238E27FC236}">
                  <a16:creationId xmlns="" xmlns:a16="http://schemas.microsoft.com/office/drawing/2014/main" id="{D29CB083-7070-DC3A-FCCD-CD8D4AD2B405}"/>
                </a:ext>
              </a:extLst>
            </p:cNvPr>
            <p:cNvSpPr txBox="1">
              <a:spLocks noChangeArrowheads="1"/>
            </p:cNvSpPr>
            <p:nvPr/>
          </p:nvSpPr>
          <p:spPr bwMode="auto">
            <a:xfrm>
              <a:off x="2159" y="1312"/>
              <a:ext cx="376" cy="501"/>
            </a:xfrm>
            <a:prstGeom prst="rect">
              <a:avLst/>
            </a:prstGeom>
            <a:noFill/>
            <a:ln w="9525">
              <a:noFill/>
              <a:miter lim="800000"/>
              <a:headEnd/>
              <a:tailEnd/>
            </a:ln>
            <a:effectLst/>
          </p:spPr>
          <p:txBody>
            <a:bodyPr wrap="none">
              <a:spAutoFit/>
            </a:bodyPr>
            <a:lstStyle/>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WHOP</a:t>
              </a:r>
            </a:p>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a:t>
              </a:r>
            </a:p>
          </p:txBody>
        </p:sp>
        <p:sp>
          <p:nvSpPr>
            <p:cNvPr id="268297" name="Text Box 9">
              <a:extLst>
                <a:ext uri="{FF2B5EF4-FFF2-40B4-BE49-F238E27FC236}">
                  <a16:creationId xmlns="" xmlns:a16="http://schemas.microsoft.com/office/drawing/2014/main" id="{6B417982-C5A8-64C2-DC22-AD295269D649}"/>
                </a:ext>
              </a:extLst>
            </p:cNvPr>
            <p:cNvSpPr txBox="1">
              <a:spLocks noChangeArrowheads="1"/>
            </p:cNvSpPr>
            <p:nvPr/>
          </p:nvSpPr>
          <p:spPr bwMode="auto">
            <a:xfrm>
              <a:off x="2933" y="1321"/>
              <a:ext cx="503" cy="501"/>
            </a:xfrm>
            <a:prstGeom prst="rect">
              <a:avLst/>
            </a:prstGeom>
            <a:noFill/>
            <a:ln w="9525">
              <a:noFill/>
              <a:miter lim="800000"/>
              <a:headEnd/>
              <a:tailEnd/>
            </a:ln>
            <a:effectLst/>
          </p:spPr>
          <p:txBody>
            <a:bodyPr wrap="none">
              <a:spAutoFit/>
            </a:bodyPr>
            <a:lstStyle/>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DAD</a:t>
              </a:r>
            </a:p>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a:t>
              </a:r>
            </a:p>
          </p:txBody>
        </p:sp>
        <p:sp>
          <p:nvSpPr>
            <p:cNvPr id="268298" name="Text Box 10">
              <a:extLst>
                <a:ext uri="{FF2B5EF4-FFF2-40B4-BE49-F238E27FC236}">
                  <a16:creationId xmlns="" xmlns:a16="http://schemas.microsoft.com/office/drawing/2014/main" id="{4A9F6D55-C256-F7EB-7821-D57A07305817}"/>
                </a:ext>
              </a:extLst>
            </p:cNvPr>
            <p:cNvSpPr txBox="1">
              <a:spLocks noChangeArrowheads="1"/>
            </p:cNvSpPr>
            <p:nvPr/>
          </p:nvSpPr>
          <p:spPr bwMode="auto">
            <a:xfrm>
              <a:off x="3828" y="1312"/>
              <a:ext cx="415" cy="501"/>
            </a:xfrm>
            <a:prstGeom prst="rect">
              <a:avLst/>
            </a:prstGeom>
            <a:noFill/>
            <a:ln w="9525">
              <a:noFill/>
              <a:miter lim="800000"/>
              <a:headEnd/>
              <a:tailEnd/>
            </a:ln>
            <a:effectLst/>
          </p:spPr>
          <p:txBody>
            <a:bodyPr wrap="none">
              <a:spAutoFit/>
            </a:bodyPr>
            <a:lstStyle/>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SEC</a:t>
              </a:r>
            </a:p>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a:t>
              </a:r>
            </a:p>
          </p:txBody>
        </p:sp>
        <p:sp>
          <p:nvSpPr>
            <p:cNvPr id="268299" name="Text Box 11">
              <a:extLst>
                <a:ext uri="{FF2B5EF4-FFF2-40B4-BE49-F238E27FC236}">
                  <a16:creationId xmlns="" xmlns:a16="http://schemas.microsoft.com/office/drawing/2014/main" id="{BAE3B6F3-ABF5-3D80-3576-32AFC60D6855}"/>
                </a:ext>
              </a:extLst>
            </p:cNvPr>
            <p:cNvSpPr txBox="1">
              <a:spLocks noChangeArrowheads="1"/>
            </p:cNvSpPr>
            <p:nvPr/>
          </p:nvSpPr>
          <p:spPr bwMode="auto">
            <a:xfrm>
              <a:off x="4654" y="1316"/>
              <a:ext cx="377" cy="501"/>
            </a:xfrm>
            <a:prstGeom prst="rect">
              <a:avLst/>
            </a:prstGeom>
            <a:noFill/>
            <a:ln w="9525">
              <a:noFill/>
              <a:miter lim="800000"/>
              <a:headEnd/>
              <a:tailEnd/>
            </a:ln>
            <a:effectLst/>
          </p:spPr>
          <p:txBody>
            <a:bodyPr wrap="none">
              <a:spAutoFit/>
            </a:bodyPr>
            <a:lstStyle/>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RB</a:t>
              </a:r>
            </a:p>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a:t>
              </a:r>
            </a:p>
          </p:txBody>
        </p:sp>
        <p:sp>
          <p:nvSpPr>
            <p:cNvPr id="268300" name="Text Box 12">
              <a:extLst>
                <a:ext uri="{FF2B5EF4-FFF2-40B4-BE49-F238E27FC236}">
                  <a16:creationId xmlns="" xmlns:a16="http://schemas.microsoft.com/office/drawing/2014/main" id="{D9BC7A59-08E4-0156-D368-B0C7BDCE7BBB}"/>
                </a:ext>
              </a:extLst>
            </p:cNvPr>
            <p:cNvSpPr txBox="1">
              <a:spLocks noChangeArrowheads="1"/>
            </p:cNvSpPr>
            <p:nvPr/>
          </p:nvSpPr>
          <p:spPr bwMode="auto">
            <a:xfrm>
              <a:off x="5369" y="1305"/>
              <a:ext cx="393" cy="496"/>
            </a:xfrm>
            <a:prstGeom prst="rect">
              <a:avLst/>
            </a:prstGeom>
            <a:noFill/>
            <a:ln w="9525">
              <a:noFill/>
              <a:miter lim="800000"/>
              <a:headEnd/>
              <a:tailEnd/>
            </a:ln>
            <a:effectLst/>
          </p:spPr>
          <p:txBody>
            <a:bodyPr wrap="none">
              <a:spAutoFit/>
            </a:bodyPr>
            <a:lstStyle/>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LIP</a:t>
              </a:r>
            </a:p>
            <a:p>
              <a:pPr>
                <a:defRPr/>
              </a:pPr>
              <a:r>
                <a:rPr kumimoji="0" lang="en" sz="2000" b="1">
                  <a:solidFill>
                    <a:srgbClr val="FFFF99"/>
                  </a:solidFill>
                  <a:effectLst>
                    <a:outerShdw blurRad="38100" dist="38100" dir="2700000" algn="tl">
                      <a:srgbClr val="000000"/>
                    </a:outerShdw>
                  </a:effectLst>
                  <a:latin typeface="Arial" pitchFamily="34" charset="0"/>
                  <a:ea typeface="+mn-ea"/>
                  <a:cs typeface="+mn-cs"/>
                </a:rPr>
                <a:t>+</a:t>
              </a:r>
            </a:p>
          </p:txBody>
        </p:sp>
        <p:grpSp>
          <p:nvGrpSpPr>
            <p:cNvPr id="100366" name="Group 13">
              <a:extLst>
                <a:ext uri="{FF2B5EF4-FFF2-40B4-BE49-F238E27FC236}">
                  <a16:creationId xmlns="" xmlns:a16="http://schemas.microsoft.com/office/drawing/2014/main" id="{CD11E10C-97CA-BF13-AC18-4DF3C28C1615}"/>
                </a:ext>
              </a:extLst>
            </p:cNvPr>
            <p:cNvGrpSpPr>
              <a:grpSpLocks/>
            </p:cNvGrpSpPr>
            <p:nvPr/>
          </p:nvGrpSpPr>
          <p:grpSpPr bwMode="auto">
            <a:xfrm>
              <a:off x="0" y="1767"/>
              <a:ext cx="6200" cy="898"/>
              <a:chOff x="-152" y="1702"/>
              <a:chExt cx="6200" cy="898"/>
            </a:xfrm>
          </p:grpSpPr>
          <p:pic>
            <p:nvPicPr>
              <p:cNvPr id="100374" name="Picture 14" descr="010">
                <a:extLst>
                  <a:ext uri="{FF2B5EF4-FFF2-40B4-BE49-F238E27FC236}">
                    <a16:creationId xmlns="" xmlns:a16="http://schemas.microsoft.com/office/drawing/2014/main" id="{0DA751B2-D6F3-F3D6-DE2E-30529D03F5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 y="1704"/>
                <a:ext cx="1133" cy="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75" name="Picture 15" descr="000024">
                <a:extLst>
                  <a:ext uri="{FF2B5EF4-FFF2-40B4-BE49-F238E27FC236}">
                    <a16:creationId xmlns="" xmlns:a16="http://schemas.microsoft.com/office/drawing/2014/main" id="{81E0A9FF-E517-7AC9-7E0C-7AC9E55999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 y="1705"/>
                <a:ext cx="915" cy="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76" name="Picture 16" descr="foto3">
                <a:extLst>
                  <a:ext uri="{FF2B5EF4-FFF2-40B4-BE49-F238E27FC236}">
                    <a16:creationId xmlns="" xmlns:a16="http://schemas.microsoft.com/office/drawing/2014/main" id="{B9A1A614-887B-1B90-998E-302FEDC2E2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5" y="1702"/>
                <a:ext cx="1002" cy="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77" name="Picture 17" descr="rbild">
                <a:extLst>
                  <a:ext uri="{FF2B5EF4-FFF2-40B4-BE49-F238E27FC236}">
                    <a16:creationId xmlns="" xmlns:a16="http://schemas.microsoft.com/office/drawing/2014/main" id="{0A2748AB-9F63-1471-F1FC-79E651246C5F}"/>
                  </a:ext>
                </a:extLst>
              </p:cNvPr>
              <p:cNvPicPr>
                <a:picLocks noChangeAspect="1" noChangeArrowheads="1"/>
              </p:cNvPicPr>
              <p:nvPr/>
            </p:nvPicPr>
            <p:blipFill>
              <a:blip r:embed="rId5" cstate="print">
                <a:lum bright="-6000" contrast="24000"/>
                <a:extLst>
                  <a:ext uri="{28A0092B-C50C-407E-A947-70E740481C1C}">
                    <a14:useLocalDpi xmlns:a14="http://schemas.microsoft.com/office/drawing/2010/main" val="0"/>
                  </a:ext>
                </a:extLst>
              </a:blip>
              <a:srcRect/>
              <a:stretch>
                <a:fillRect/>
              </a:stretch>
            </p:blipFill>
            <p:spPr bwMode="auto">
              <a:xfrm>
                <a:off x="4248" y="1702"/>
                <a:ext cx="1017" cy="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78" name="Picture 18" descr="AIP">
                <a:extLst>
                  <a:ext uri="{FF2B5EF4-FFF2-40B4-BE49-F238E27FC236}">
                    <a16:creationId xmlns="" xmlns:a16="http://schemas.microsoft.com/office/drawing/2014/main" id="{31F5AC70-ECA8-CDC2-CEA8-6D17E289036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4" y="1704"/>
                <a:ext cx="952" cy="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79" name="Picture 19" descr="000036">
                <a:extLst>
                  <a:ext uri="{FF2B5EF4-FFF2-40B4-BE49-F238E27FC236}">
                    <a16:creationId xmlns="" xmlns:a16="http://schemas.microsoft.com/office/drawing/2014/main" id="{02A3309E-C109-DA06-E18B-7A65703F5D9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1" y="1703"/>
                <a:ext cx="967" cy="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80" name="Picture 20" descr="000028">
                <a:extLst>
                  <a:ext uri="{FF2B5EF4-FFF2-40B4-BE49-F238E27FC236}">
                    <a16:creationId xmlns="" xmlns:a16="http://schemas.microsoft.com/office/drawing/2014/main" id="{6AA99C92-B908-B9D2-F718-ACDB3D7B23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81" y="1704"/>
                <a:ext cx="963" cy="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8309" name="Text Box 21">
              <a:extLst>
                <a:ext uri="{FF2B5EF4-FFF2-40B4-BE49-F238E27FC236}">
                  <a16:creationId xmlns="" xmlns:a16="http://schemas.microsoft.com/office/drawing/2014/main" id="{25FC64EE-637F-8E6B-AD7A-83DECE168127}"/>
                </a:ext>
              </a:extLst>
            </p:cNvPr>
            <p:cNvSpPr txBox="1">
              <a:spLocks noChangeArrowheads="1"/>
            </p:cNvSpPr>
            <p:nvPr/>
          </p:nvSpPr>
          <p:spPr bwMode="auto">
            <a:xfrm>
              <a:off x="343" y="2718"/>
              <a:ext cx="396" cy="501"/>
            </a:xfrm>
            <a:prstGeom prst="rect">
              <a:avLst/>
            </a:prstGeom>
            <a:noFill/>
            <a:ln w="9525">
              <a:noFill/>
              <a:miter lim="800000"/>
              <a:headEnd/>
              <a:tailEnd/>
            </a:ln>
            <a:effectLst/>
          </p:spPr>
          <p:txBody>
            <a:bodyPr wrap="none">
              <a:spAutoFit/>
            </a:bodyPr>
            <a:lstStyle/>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t>
              </a:r>
            </a:p>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IPF</a:t>
              </a:r>
            </a:p>
          </p:txBody>
        </p:sp>
        <p:sp>
          <p:nvSpPr>
            <p:cNvPr id="268310" name="Text Box 22">
              <a:extLst>
                <a:ext uri="{FF2B5EF4-FFF2-40B4-BE49-F238E27FC236}">
                  <a16:creationId xmlns="" xmlns:a16="http://schemas.microsoft.com/office/drawing/2014/main" id="{F380F27B-9D9B-631F-8AEA-2FDB0B738B74}"/>
                </a:ext>
              </a:extLst>
            </p:cNvPr>
            <p:cNvSpPr txBox="1">
              <a:spLocks noChangeArrowheads="1"/>
            </p:cNvSpPr>
            <p:nvPr/>
          </p:nvSpPr>
          <p:spPr bwMode="auto">
            <a:xfrm>
              <a:off x="1169" y="2704"/>
              <a:ext cx="527" cy="496"/>
            </a:xfrm>
            <a:prstGeom prst="rect">
              <a:avLst/>
            </a:prstGeom>
            <a:noFill/>
            <a:ln w="9525">
              <a:noFill/>
              <a:miter lim="800000"/>
              <a:headEnd/>
              <a:tailEnd/>
            </a:ln>
            <a:effectLst/>
          </p:spPr>
          <p:txBody>
            <a:bodyPr wrap="none">
              <a:spAutoFit/>
            </a:bodyPr>
            <a:lstStyle/>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t>
              </a:r>
            </a:p>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NSIP</a:t>
              </a:r>
            </a:p>
          </p:txBody>
        </p:sp>
        <p:sp>
          <p:nvSpPr>
            <p:cNvPr id="268311" name="Text Box 23">
              <a:extLst>
                <a:ext uri="{FF2B5EF4-FFF2-40B4-BE49-F238E27FC236}">
                  <a16:creationId xmlns="" xmlns:a16="http://schemas.microsoft.com/office/drawing/2014/main" id="{86A40DD0-04EC-30B6-7A64-D72FD59DB692}"/>
                </a:ext>
              </a:extLst>
            </p:cNvPr>
            <p:cNvSpPr txBox="1">
              <a:spLocks noChangeArrowheads="1"/>
            </p:cNvSpPr>
            <p:nvPr/>
          </p:nvSpPr>
          <p:spPr bwMode="auto">
            <a:xfrm>
              <a:off x="2131" y="2715"/>
              <a:ext cx="502" cy="501"/>
            </a:xfrm>
            <a:prstGeom prst="rect">
              <a:avLst/>
            </a:prstGeom>
            <a:noFill/>
            <a:ln w="9525">
              <a:noFill/>
              <a:miter lim="800000"/>
              <a:headEnd/>
              <a:tailEnd/>
            </a:ln>
            <a:effectLst/>
          </p:spPr>
          <p:txBody>
            <a:bodyPr wrap="none">
              <a:spAutoFit/>
            </a:bodyPr>
            <a:lstStyle/>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t>
              </a:r>
            </a:p>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COP</a:t>
              </a:r>
            </a:p>
          </p:txBody>
        </p:sp>
        <p:sp>
          <p:nvSpPr>
            <p:cNvPr id="268312" name="Text Box 24">
              <a:extLst>
                <a:ext uri="{FF2B5EF4-FFF2-40B4-BE49-F238E27FC236}">
                  <a16:creationId xmlns="" xmlns:a16="http://schemas.microsoft.com/office/drawing/2014/main" id="{883A1FA3-C575-814A-7C2F-683A56A73B27}"/>
                </a:ext>
              </a:extLst>
            </p:cNvPr>
            <p:cNvSpPr txBox="1">
              <a:spLocks noChangeArrowheads="1"/>
            </p:cNvSpPr>
            <p:nvPr/>
          </p:nvSpPr>
          <p:spPr bwMode="auto">
            <a:xfrm>
              <a:off x="3000" y="2712"/>
              <a:ext cx="412" cy="496"/>
            </a:xfrm>
            <a:prstGeom prst="rect">
              <a:avLst/>
            </a:prstGeom>
            <a:noFill/>
            <a:ln w="9525">
              <a:noFill/>
              <a:miter lim="800000"/>
              <a:headEnd/>
              <a:tailEnd/>
            </a:ln>
            <a:effectLst/>
          </p:spPr>
          <p:txBody>
            <a:bodyPr wrap="none">
              <a:spAutoFit/>
            </a:bodyPr>
            <a:lstStyle/>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t>
              </a:r>
            </a:p>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AIP</a:t>
              </a:r>
            </a:p>
          </p:txBody>
        </p:sp>
        <p:sp>
          <p:nvSpPr>
            <p:cNvPr id="268313" name="Text Box 25">
              <a:extLst>
                <a:ext uri="{FF2B5EF4-FFF2-40B4-BE49-F238E27FC236}">
                  <a16:creationId xmlns="" xmlns:a16="http://schemas.microsoft.com/office/drawing/2014/main" id="{909AE324-EA30-9D68-D876-C7D4F18052C4}"/>
                </a:ext>
              </a:extLst>
            </p:cNvPr>
            <p:cNvSpPr txBox="1">
              <a:spLocks noChangeArrowheads="1"/>
            </p:cNvSpPr>
            <p:nvPr/>
          </p:nvSpPr>
          <p:spPr bwMode="auto">
            <a:xfrm>
              <a:off x="3845" y="2726"/>
              <a:ext cx="415" cy="501"/>
            </a:xfrm>
            <a:prstGeom prst="rect">
              <a:avLst/>
            </a:prstGeom>
            <a:noFill/>
            <a:ln w="9525">
              <a:noFill/>
              <a:miter lim="800000"/>
              <a:headEnd/>
              <a:tailEnd/>
            </a:ln>
            <a:effectLst/>
          </p:spPr>
          <p:txBody>
            <a:bodyPr wrap="none">
              <a:spAutoFit/>
            </a:bodyPr>
            <a:lstStyle/>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t>
              </a:r>
            </a:p>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SEC</a:t>
              </a:r>
            </a:p>
          </p:txBody>
        </p:sp>
        <p:sp>
          <p:nvSpPr>
            <p:cNvPr id="268314" name="Text Box 26">
              <a:extLst>
                <a:ext uri="{FF2B5EF4-FFF2-40B4-BE49-F238E27FC236}">
                  <a16:creationId xmlns="" xmlns:a16="http://schemas.microsoft.com/office/drawing/2014/main" id="{4A10ACB1-017D-6715-C9A8-67AA916E9425}"/>
                </a:ext>
              </a:extLst>
            </p:cNvPr>
            <p:cNvSpPr txBox="1">
              <a:spLocks noChangeArrowheads="1"/>
            </p:cNvSpPr>
            <p:nvPr/>
          </p:nvSpPr>
          <p:spPr bwMode="auto">
            <a:xfrm>
              <a:off x="4479" y="2715"/>
              <a:ext cx="709" cy="496"/>
            </a:xfrm>
            <a:prstGeom prst="rect">
              <a:avLst/>
            </a:prstGeom>
            <a:noFill/>
            <a:ln w="9525">
              <a:noFill/>
              <a:miter lim="800000"/>
              <a:headEnd/>
              <a:tailEnd/>
            </a:ln>
            <a:effectLst/>
          </p:spPr>
          <p:txBody>
            <a:bodyPr wrap="none">
              <a:spAutoFit/>
            </a:bodyPr>
            <a:lstStyle/>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t>
              </a:r>
            </a:p>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RB-ILD</a:t>
              </a:r>
            </a:p>
          </p:txBody>
        </p:sp>
        <p:sp>
          <p:nvSpPr>
            <p:cNvPr id="268315" name="Text Box 27">
              <a:extLst>
                <a:ext uri="{FF2B5EF4-FFF2-40B4-BE49-F238E27FC236}">
                  <a16:creationId xmlns="" xmlns:a16="http://schemas.microsoft.com/office/drawing/2014/main" id="{8D1BA47F-50EE-2108-D1AD-8019A597F8DB}"/>
                </a:ext>
              </a:extLst>
            </p:cNvPr>
            <p:cNvSpPr txBox="1">
              <a:spLocks noChangeArrowheads="1"/>
            </p:cNvSpPr>
            <p:nvPr/>
          </p:nvSpPr>
          <p:spPr bwMode="auto">
            <a:xfrm>
              <a:off x="5346" y="2727"/>
              <a:ext cx="396" cy="501"/>
            </a:xfrm>
            <a:prstGeom prst="rect">
              <a:avLst/>
            </a:prstGeom>
            <a:noFill/>
            <a:ln w="9525">
              <a:noFill/>
              <a:miter lim="800000"/>
              <a:headEnd/>
              <a:tailEnd/>
            </a:ln>
            <a:effectLst/>
          </p:spPr>
          <p:txBody>
            <a:bodyPr wrap="none">
              <a:spAutoFit/>
            </a:bodyPr>
            <a:lstStyle/>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a:t>
              </a:r>
            </a:p>
            <a:p>
              <a:pPr>
                <a:defRPr/>
              </a:pPr>
              <a:r>
                <a:rPr kumimoji="0" lang="en" sz="2000" b="1">
                  <a:solidFill>
                    <a:srgbClr val="FFFF00"/>
                  </a:solidFill>
                  <a:effectLst>
                    <a:outerShdw blurRad="38100" dist="38100" dir="2700000" algn="tl">
                      <a:srgbClr val="000000"/>
                    </a:outerShdw>
                  </a:effectLst>
                  <a:latin typeface="Arial" pitchFamily="34" charset="0"/>
                  <a:ea typeface="+mn-ea"/>
                  <a:cs typeface="+mn-cs"/>
                </a:rPr>
                <a:t>LIP</a:t>
              </a:r>
            </a:p>
          </p:txBody>
        </p:sp>
      </p:grpSp>
      <p:sp>
        <p:nvSpPr>
          <p:cNvPr id="70662" name="Oval 28">
            <a:extLst>
              <a:ext uri="{FF2B5EF4-FFF2-40B4-BE49-F238E27FC236}">
                <a16:creationId xmlns="" xmlns:a16="http://schemas.microsoft.com/office/drawing/2014/main" id="{A0F1E483-9A87-D64A-82A1-20C685793B21}"/>
              </a:ext>
            </a:extLst>
          </p:cNvPr>
          <p:cNvSpPr>
            <a:spLocks noChangeArrowheads="1"/>
          </p:cNvSpPr>
          <p:nvPr/>
        </p:nvSpPr>
        <p:spPr bwMode="auto">
          <a:xfrm>
            <a:off x="876300" y="1828800"/>
            <a:ext cx="1143000" cy="2971800"/>
          </a:xfrm>
          <a:prstGeom prst="ellipse">
            <a:avLst/>
          </a:prstGeom>
          <a:noFill/>
          <a:ln w="38100" algn="ctr">
            <a:solidFill>
              <a:srgbClr val="FF0000"/>
            </a:solidFill>
            <a:round/>
            <a:headEnd type="none" w="sm" len="sm"/>
            <a:tailEnd type="none" w="sm" len="sm"/>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endParaRPr kumimoji="0" lang="sr-Latn-CS" altLang="en-US" sz="2400">
              <a:solidFill>
                <a:srgbClr val="FFFFFF"/>
              </a:solidFill>
              <a:ea typeface="+mn-ea"/>
              <a:cs typeface="+mn-cs"/>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1378" name="Title 1">
            <a:extLst>
              <a:ext uri="{FF2B5EF4-FFF2-40B4-BE49-F238E27FC236}">
                <a16:creationId xmlns="" xmlns:a16="http://schemas.microsoft.com/office/drawing/2014/main" id="{F0CD21FF-F2DB-4143-8C46-217280B811C9}"/>
              </a:ext>
            </a:extLst>
          </p:cNvPr>
          <p:cNvSpPr>
            <a:spLocks noGrp="1"/>
          </p:cNvSpPr>
          <p:nvPr>
            <p:ph type="title"/>
          </p:nvPr>
        </p:nvSpPr>
        <p:spPr/>
        <p:txBody>
          <a:bodyPr/>
          <a:lstStyle/>
          <a:p>
            <a:r>
              <a:rPr lang="en" altLang="en-US" sz="4000">
                <a:latin typeface="Calibri" panose="020F0502020204030204" pitchFamily="34" charset="0"/>
                <a:cs typeface="Calibri" panose="020F0502020204030204" pitchFamily="34" charset="0"/>
              </a:rPr>
              <a:t>Diagnosis of ILD</a:t>
            </a:r>
          </a:p>
        </p:txBody>
      </p:sp>
      <p:sp>
        <p:nvSpPr>
          <p:cNvPr id="101379" name="Content Placeholder 2">
            <a:extLst>
              <a:ext uri="{FF2B5EF4-FFF2-40B4-BE49-F238E27FC236}">
                <a16:creationId xmlns="" xmlns:a16="http://schemas.microsoft.com/office/drawing/2014/main" id="{44361913-7B96-3AA7-5ED5-996888391C74}"/>
              </a:ext>
            </a:extLst>
          </p:cNvPr>
          <p:cNvSpPr>
            <a:spLocks noGrp="1"/>
          </p:cNvSpPr>
          <p:nvPr>
            <p:ph idx="1"/>
          </p:nvPr>
        </p:nvSpPr>
        <p:spPr/>
        <p:txBody>
          <a:bodyPr/>
          <a:lstStyle/>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Anamnesis</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Physical examination</a:t>
            </a:r>
          </a:p>
          <a:p>
            <a:pPr>
              <a:buFont typeface="Wingdings" panose="05000000000000000000" pitchFamily="2" charset="2"/>
              <a:buBlip>
                <a:blip r:embed="rId2"/>
              </a:buBlip>
            </a:pPr>
            <a:r>
              <a:rPr lang="sr-Latn-RS" altLang="en-US" sz="2400" dirty="0" smtClean="0">
                <a:latin typeface="Calibri" panose="020F0502020204030204" pitchFamily="34" charset="0"/>
                <a:cs typeface="Calibri" panose="020F0502020204030204" pitchFamily="34" charset="0"/>
              </a:rPr>
              <a:t>Chest r</a:t>
            </a:r>
            <a:r>
              <a:rPr lang="en" altLang="en-US" sz="2400" dirty="0" smtClean="0">
                <a:latin typeface="Calibri" panose="020F0502020204030204" pitchFamily="34" charset="0"/>
                <a:cs typeface="Calibri" panose="020F0502020204030204" pitchFamily="34" charset="0"/>
              </a:rPr>
              <a:t>adiography</a:t>
            </a:r>
            <a:endParaRPr lang="en" altLang="en-US" sz="2400" dirty="0">
              <a:latin typeface="Calibri" panose="020F0502020204030204" pitchFamily="34" charset="0"/>
              <a:cs typeface="Calibri" panose="020F0502020204030204" pitchFamily="34" charset="0"/>
            </a:endParaRP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Pulmonary function test</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HRCT</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Bronchoscopy</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Analysis of </a:t>
            </a:r>
            <a:r>
              <a:rPr lang="en" altLang="en-US" sz="2400" dirty="0" smtClean="0">
                <a:latin typeface="Calibri" panose="020F0502020204030204" pitchFamily="34" charset="0"/>
                <a:cs typeface="Calibri" panose="020F0502020204030204" pitchFamily="34" charset="0"/>
              </a:rPr>
              <a:t>bronchoscopy</a:t>
            </a:r>
            <a:r>
              <a:rPr lang="sr-Latn-RS" altLang="en-US" sz="2400" dirty="0" smtClean="0">
                <a:latin typeface="Calibri" panose="020F0502020204030204" pitchFamily="34" charset="0"/>
                <a:cs typeface="Calibri" panose="020F0502020204030204" pitchFamily="34" charset="0"/>
              </a:rPr>
              <a:t> samples</a:t>
            </a:r>
            <a:r>
              <a:rPr lang="en" altLang="en-US" sz="2400" dirty="0" smtClean="0">
                <a:latin typeface="Calibri" panose="020F0502020204030204" pitchFamily="34" charset="0"/>
                <a:cs typeface="Calibri" panose="020F0502020204030204" pitchFamily="34" charset="0"/>
              </a:rPr>
              <a:t>: </a:t>
            </a:r>
            <a:r>
              <a:rPr lang="en" altLang="en-US" sz="2400" dirty="0">
                <a:latin typeface="Calibri" panose="020F0502020204030204" pitchFamily="34" charset="0"/>
                <a:cs typeface="Calibri" panose="020F0502020204030204" pitchFamily="34" charset="0"/>
              </a:rPr>
              <a:t>TBB and bronchoalveolar lavage (BAL)</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Surgical, open biopsy</a:t>
            </a:r>
            <a:endParaRPr lang="en-US" alt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402" name="Title 1">
            <a:extLst>
              <a:ext uri="{FF2B5EF4-FFF2-40B4-BE49-F238E27FC236}">
                <a16:creationId xmlns="" xmlns:a16="http://schemas.microsoft.com/office/drawing/2014/main" id="{FB5E99DD-F6F6-D2D9-DF9E-D2FF3DE4333A}"/>
              </a:ext>
            </a:extLst>
          </p:cNvPr>
          <p:cNvSpPr>
            <a:spLocks noGrp="1"/>
          </p:cNvSpPr>
          <p:nvPr>
            <p:ph type="title"/>
          </p:nvPr>
        </p:nvSpPr>
        <p:spPr/>
        <p:txBody>
          <a:bodyPr/>
          <a:lstStyle/>
          <a:p>
            <a:endParaRPr lang="en-US" altLang="en-US"/>
          </a:p>
        </p:txBody>
      </p:sp>
      <p:sp>
        <p:nvSpPr>
          <p:cNvPr id="102403" name="Content Placeholder 2">
            <a:extLst>
              <a:ext uri="{FF2B5EF4-FFF2-40B4-BE49-F238E27FC236}">
                <a16:creationId xmlns="" xmlns:a16="http://schemas.microsoft.com/office/drawing/2014/main" id="{B3805C3C-1A2C-F119-927E-FF7F6D25B20F}"/>
              </a:ext>
            </a:extLst>
          </p:cNvPr>
          <p:cNvSpPr>
            <a:spLocks noGrp="1"/>
          </p:cNvSpPr>
          <p:nvPr>
            <p:ph idx="1"/>
          </p:nvPr>
        </p:nvSpPr>
        <p:spPr/>
        <p:txBody>
          <a:bodyPr/>
          <a:lstStyle/>
          <a:p>
            <a:endParaRPr lang="en-US" altLang="en-US"/>
          </a:p>
        </p:txBody>
      </p:sp>
      <p:pic>
        <p:nvPicPr>
          <p:cNvPr id="102404" name="Picture 2">
            <a:extLst>
              <a:ext uri="{FF2B5EF4-FFF2-40B4-BE49-F238E27FC236}">
                <a16:creationId xmlns="" xmlns:a16="http://schemas.microsoft.com/office/drawing/2014/main" id="{C9244F31-7952-8280-F7B1-8E5D007A8E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00" y="976313"/>
            <a:ext cx="7383463" cy="499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3426" name="Title 1">
            <a:extLst>
              <a:ext uri="{FF2B5EF4-FFF2-40B4-BE49-F238E27FC236}">
                <a16:creationId xmlns="" xmlns:a16="http://schemas.microsoft.com/office/drawing/2014/main" id="{2835FB99-D083-6304-B2F2-1C9FDD402566}"/>
              </a:ext>
            </a:extLst>
          </p:cNvPr>
          <p:cNvSpPr>
            <a:spLocks noGrp="1"/>
          </p:cNvSpPr>
          <p:nvPr>
            <p:ph type="title"/>
          </p:nvPr>
        </p:nvSpPr>
        <p:spPr/>
        <p:txBody>
          <a:bodyPr/>
          <a:lstStyle/>
          <a:p>
            <a:pPr algn="ctr"/>
            <a:r>
              <a:rPr lang="en" altLang="en-US" sz="4000">
                <a:latin typeface="Calibri" panose="020F0502020204030204" pitchFamily="34" charset="0"/>
                <a:cs typeface="Calibri" panose="020F0502020204030204" pitchFamily="34" charset="0"/>
              </a:rPr>
              <a:t> </a:t>
            </a:r>
            <a:r>
              <a:rPr lang="en-US" altLang="en-US" sz="4000">
                <a:latin typeface="Calibri" panose="020F0502020204030204" pitchFamily="34" charset="0"/>
                <a:cs typeface="Calibri" panose="020F0502020204030204" pitchFamily="34" charset="0"/>
              </a:rPr>
              <a:t/>
            </a:r>
            <a:br>
              <a:rPr lang="en-US" altLang="en-US" sz="4000">
                <a:latin typeface="Calibri" panose="020F0502020204030204" pitchFamily="34" charset="0"/>
                <a:cs typeface="Calibri" panose="020F0502020204030204" pitchFamily="34" charset="0"/>
              </a:rPr>
            </a:br>
            <a:r>
              <a:rPr lang="en" altLang="en-US" sz="4000">
                <a:latin typeface="Calibri" panose="020F0502020204030204" pitchFamily="34" charset="0"/>
                <a:cs typeface="Calibri" panose="020F0502020204030204" pitchFamily="34" charset="0"/>
              </a:rPr>
              <a:t>Treatment of ILD</a:t>
            </a:r>
            <a:r>
              <a:rPr lang="en-US" altLang="en-US" sz="4000">
                <a:latin typeface="Calibri" panose="020F0502020204030204" pitchFamily="34" charset="0"/>
                <a:cs typeface="Calibri" panose="020F0502020204030204" pitchFamily="34" charset="0"/>
              </a:rPr>
              <a:t/>
            </a:r>
            <a:br>
              <a:rPr lang="en-US" altLang="en-US" sz="4000">
                <a:latin typeface="Calibri" panose="020F0502020204030204" pitchFamily="34" charset="0"/>
                <a:cs typeface="Calibri" panose="020F0502020204030204" pitchFamily="34" charset="0"/>
              </a:rPr>
            </a:br>
            <a:endParaRPr lang="en-US" altLang="en-US" sz="4000">
              <a:latin typeface="Calibri" panose="020F0502020204030204" pitchFamily="34" charset="0"/>
              <a:cs typeface="Calibri" panose="020F0502020204030204" pitchFamily="34" charset="0"/>
            </a:endParaRPr>
          </a:p>
        </p:txBody>
      </p:sp>
      <p:sp>
        <p:nvSpPr>
          <p:cNvPr id="103427" name="Content Placeholder 2">
            <a:extLst>
              <a:ext uri="{FF2B5EF4-FFF2-40B4-BE49-F238E27FC236}">
                <a16:creationId xmlns="" xmlns:a16="http://schemas.microsoft.com/office/drawing/2014/main" id="{2A3B47FA-E4F9-4FD5-821B-6899CA26A3D4}"/>
              </a:ext>
            </a:extLst>
          </p:cNvPr>
          <p:cNvSpPr>
            <a:spLocks noGrp="1"/>
          </p:cNvSpPr>
          <p:nvPr>
            <p:ph idx="1"/>
          </p:nvPr>
        </p:nvSpPr>
        <p:spPr>
          <a:xfrm>
            <a:off x="1071563" y="1357313"/>
            <a:ext cx="9002712" cy="4114800"/>
          </a:xfrm>
        </p:spPr>
        <p:txBody>
          <a:bodyPr/>
          <a:lstStyle/>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Interruption of exposure</a:t>
            </a:r>
          </a:p>
          <a:p>
            <a:pPr>
              <a:buFont typeface="Wingdings" panose="05000000000000000000" pitchFamily="2" charset="2"/>
              <a:buBlip>
                <a:blip r:embed="rId2"/>
              </a:buBlip>
            </a:pPr>
            <a:endParaRPr lang="en-US" altLang="en-US" sz="2400" dirty="0">
              <a:latin typeface="Calibri" panose="020F0502020204030204" pitchFamily="34" charset="0"/>
              <a:cs typeface="Calibri" panose="020F0502020204030204" pitchFamily="34" charset="0"/>
            </a:endParaRP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Etiological – Antibiotics</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Immunosuppressants - corticosteroids, azathioprine, cyclophosphamide, methotrexate</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Immunomodulators - interferons, </a:t>
            </a:r>
            <a:r>
              <a:rPr lang="en" altLang="en-US" sz="2400" dirty="0" smtClean="0">
                <a:latin typeface="Calibri" panose="020F0502020204030204" pitchFamily="34" charset="0"/>
                <a:cs typeface="Calibri" panose="020F0502020204030204" pitchFamily="34" charset="0"/>
              </a:rPr>
              <a:t>Inf</a:t>
            </a:r>
            <a:r>
              <a:rPr lang="sr-Latn-RS" altLang="en-US" sz="2400" dirty="0" smtClean="0">
                <a:latin typeface="Calibri" panose="020F0502020204030204" pitchFamily="34" charset="0"/>
                <a:cs typeface="Calibri" panose="020F0502020204030204" pitchFamily="34" charset="0"/>
              </a:rPr>
              <a:t>l</a:t>
            </a:r>
            <a:r>
              <a:rPr lang="en" altLang="en-US" sz="2400" dirty="0" smtClean="0">
                <a:latin typeface="Calibri" panose="020F0502020204030204" pitchFamily="34" charset="0"/>
                <a:cs typeface="Calibri" panose="020F0502020204030204" pitchFamily="34" charset="0"/>
              </a:rPr>
              <a:t>iximab</a:t>
            </a:r>
            <a:r>
              <a:rPr lang="en" altLang="en-US" sz="2400" dirty="0">
                <a:latin typeface="Calibri" panose="020F0502020204030204" pitchFamily="34" charset="0"/>
                <a:cs typeface="Calibri" panose="020F0502020204030204" pitchFamily="34" charset="0"/>
              </a:rPr>
              <a:t>, Sirolimus, Tacrolimus</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Antifibrotics – Pirefenidone, Nintedanib</a:t>
            </a: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Symptomatic - O2, diuretics, pulmonary vasodilators - Sildenafil</a:t>
            </a:r>
          </a:p>
          <a:p>
            <a:pPr>
              <a:buFont typeface="Wingdings" panose="05000000000000000000" pitchFamily="2" charset="2"/>
              <a:buBlip>
                <a:blip r:embed="rId2"/>
              </a:buBlip>
            </a:pPr>
            <a:endParaRPr lang="en-US" altLang="en-US" sz="2400" dirty="0">
              <a:latin typeface="Calibri" panose="020F0502020204030204" pitchFamily="34" charset="0"/>
              <a:cs typeface="Calibri" panose="020F0502020204030204" pitchFamily="34" charset="0"/>
            </a:endParaRPr>
          </a:p>
          <a:p>
            <a:pPr>
              <a:buFont typeface="Wingdings" panose="05000000000000000000" pitchFamily="2" charset="2"/>
              <a:buBlip>
                <a:blip r:embed="rId2"/>
              </a:buBlip>
            </a:pPr>
            <a:r>
              <a:rPr lang="en" altLang="en-US" sz="2400" dirty="0">
                <a:latin typeface="Calibri" panose="020F0502020204030204" pitchFamily="34" charset="0"/>
                <a:cs typeface="Calibri" panose="020F0502020204030204" pitchFamily="34" charset="0"/>
              </a:rPr>
              <a:t>Lung transplantation</a:t>
            </a:r>
            <a:r>
              <a:rPr lang="en-US" altLang="en-US" sz="2400" dirty="0">
                <a:latin typeface="Calibri" panose="020F0502020204030204" pitchFamily="34" charset="0"/>
                <a:cs typeface="Calibri" panose="020F0502020204030204" pitchFamily="34" charset="0"/>
              </a:rPr>
              <a:t/>
            </a:r>
            <a:br>
              <a:rPr lang="en-US" altLang="en-US" sz="2400" dirty="0">
                <a:latin typeface="Calibri" panose="020F0502020204030204" pitchFamily="34" charset="0"/>
                <a:cs typeface="Calibri" panose="020F0502020204030204" pitchFamily="34" charset="0"/>
              </a:rPr>
            </a:br>
            <a:endParaRPr lang="en-US" alt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4450" name="Title 1">
            <a:extLst>
              <a:ext uri="{FF2B5EF4-FFF2-40B4-BE49-F238E27FC236}">
                <a16:creationId xmlns="" xmlns:a16="http://schemas.microsoft.com/office/drawing/2014/main" id="{18D66B17-889D-9C34-DB73-76982E954AD4}"/>
              </a:ext>
            </a:extLst>
          </p:cNvPr>
          <p:cNvSpPr>
            <a:spLocks noGrp="1"/>
          </p:cNvSpPr>
          <p:nvPr>
            <p:ph type="title"/>
          </p:nvPr>
        </p:nvSpPr>
        <p:spPr/>
        <p:txBody>
          <a:bodyPr/>
          <a:lstStyle/>
          <a:p>
            <a:pPr algn="ctr"/>
            <a:r>
              <a:rPr lang="sr-Latn-RS" altLang="en-US" sz="3200" dirty="0" smtClean="0">
                <a:latin typeface="Calibri" panose="020F0502020204030204" pitchFamily="34" charset="0"/>
                <a:cs typeface="Calibri" panose="020F0502020204030204" pitchFamily="34" charset="0"/>
              </a:rPr>
              <a:t>Idiopathic pulmonary f</a:t>
            </a:r>
            <a:r>
              <a:rPr lang="en" altLang="en-US" sz="3200" dirty="0" smtClean="0">
                <a:latin typeface="Calibri" panose="020F0502020204030204" pitchFamily="34" charset="0"/>
                <a:cs typeface="Calibri" panose="020F0502020204030204" pitchFamily="34" charset="0"/>
              </a:rPr>
              <a:t>ibrosis </a:t>
            </a:r>
            <a:r>
              <a:rPr lang="en-US" altLang="en-US" sz="3200" dirty="0">
                <a:latin typeface="Calibri" panose="020F0502020204030204" pitchFamily="34" charset="0"/>
                <a:cs typeface="Calibri" panose="020F0502020204030204" pitchFamily="34" charset="0"/>
              </a:rPr>
              <a:t/>
            </a:r>
            <a:br>
              <a:rPr lang="en-US" altLang="en-US" sz="3200" dirty="0">
                <a:latin typeface="Calibri" panose="020F0502020204030204" pitchFamily="34" charset="0"/>
                <a:cs typeface="Calibri" panose="020F0502020204030204" pitchFamily="34" charset="0"/>
              </a:rPr>
            </a:br>
            <a:r>
              <a:rPr lang="en" altLang="en-US" sz="3200" dirty="0">
                <a:latin typeface="Calibri" panose="020F0502020204030204" pitchFamily="34" charset="0"/>
                <a:cs typeface="Calibri" panose="020F0502020204030204" pitchFamily="34" charset="0"/>
              </a:rPr>
              <a:t>- IPF</a:t>
            </a:r>
            <a:endParaRPr lang="en-US" altLang="en-US" sz="3200" dirty="0"/>
          </a:p>
        </p:txBody>
      </p:sp>
      <p:sp>
        <p:nvSpPr>
          <p:cNvPr id="104451" name="Content Placeholder 2">
            <a:extLst>
              <a:ext uri="{FF2B5EF4-FFF2-40B4-BE49-F238E27FC236}">
                <a16:creationId xmlns="" xmlns:a16="http://schemas.microsoft.com/office/drawing/2014/main" id="{189DDE83-F366-002E-1B44-15117CACB5BC}"/>
              </a:ext>
            </a:extLst>
          </p:cNvPr>
          <p:cNvSpPr>
            <a:spLocks noGrp="1"/>
          </p:cNvSpPr>
          <p:nvPr>
            <p:ph idx="1"/>
          </p:nvPr>
        </p:nvSpPr>
        <p:spPr>
          <a:xfrm>
            <a:off x="771525" y="1981200"/>
            <a:ext cx="8820150" cy="4114800"/>
          </a:xfrm>
        </p:spPr>
        <p:txBody>
          <a:bodyPr/>
          <a:lstStyle/>
          <a:p>
            <a:pPr>
              <a:buFont typeface="Wingdings" panose="05000000000000000000" pitchFamily="2" charset="2"/>
              <a:buNone/>
            </a:pPr>
            <a:r>
              <a:rPr lang="en" altLang="en-US" sz="2800" dirty="0">
                <a:solidFill>
                  <a:schemeClr val="tx2"/>
                </a:solidFill>
                <a:latin typeface="Calibri" panose="020F0502020204030204" pitchFamily="34" charset="0"/>
                <a:cs typeface="Calibri" panose="020F0502020204030204" pitchFamily="34" charset="0"/>
              </a:rPr>
              <a:t>ATS/ERS DEFINITION:</a:t>
            </a:r>
          </a:p>
          <a:p>
            <a:pPr>
              <a:buFont typeface="Wingdings" panose="05000000000000000000" pitchFamily="2" charset="2"/>
              <a:buBlip>
                <a:blip r:embed="rId3"/>
              </a:buBlip>
            </a:pPr>
            <a:r>
              <a:rPr lang="en" altLang="en-US" sz="2400" dirty="0">
                <a:latin typeface="Calibri" panose="020F0502020204030204" pitchFamily="34" charset="0"/>
                <a:cs typeface="Calibri" panose="020F0502020204030204" pitchFamily="34" charset="0"/>
              </a:rPr>
              <a:t>specific </a:t>
            </a:r>
            <a:r>
              <a:rPr lang="en" altLang="en-US" sz="2400" dirty="0" smtClean="0">
                <a:latin typeface="Calibri" panose="020F0502020204030204" pitchFamily="34" charset="0"/>
                <a:cs typeface="Calibri" panose="020F0502020204030204" pitchFamily="34" charset="0"/>
              </a:rPr>
              <a:t>form</a:t>
            </a:r>
            <a:r>
              <a:rPr lang="sr-Latn-RS" altLang="en-US" sz="2400" dirty="0" smtClean="0">
                <a:latin typeface="Calibri" panose="020F0502020204030204" pitchFamily="34" charset="0"/>
                <a:cs typeface="Calibri" panose="020F0502020204030204" pitchFamily="34" charset="0"/>
              </a:rPr>
              <a:t> of</a:t>
            </a:r>
            <a:r>
              <a:rPr lang="en" altLang="en-US" sz="2400" dirty="0" smtClean="0">
                <a:latin typeface="Calibri" panose="020F0502020204030204" pitchFamily="34" charset="0"/>
                <a:cs typeface="Calibri" panose="020F0502020204030204" pitchFamily="34" charset="0"/>
              </a:rPr>
              <a:t> </a:t>
            </a:r>
            <a:r>
              <a:rPr lang="en" altLang="en-US" sz="2400" b="1" i="1" dirty="0" smtClean="0">
                <a:solidFill>
                  <a:schemeClr val="tx2"/>
                </a:solidFill>
                <a:latin typeface="Calibri" panose="020F0502020204030204" pitchFamily="34" charset="0"/>
                <a:cs typeface="Calibri" panose="020F0502020204030204" pitchFamily="34" charset="0"/>
              </a:rPr>
              <a:t>chronic</a:t>
            </a:r>
            <a:r>
              <a:rPr lang="en" altLang="en-US" sz="2400" b="1" dirty="0" smtClean="0">
                <a:solidFill>
                  <a:schemeClr val="tx2"/>
                </a:solidFill>
                <a:latin typeface="Calibri" panose="020F0502020204030204" pitchFamily="34" charset="0"/>
                <a:cs typeface="Calibri" panose="020F0502020204030204" pitchFamily="34" charset="0"/>
              </a:rPr>
              <a:t>, </a:t>
            </a:r>
            <a:r>
              <a:rPr lang="en" altLang="en-US" sz="2400" b="1" i="1" dirty="0" smtClean="0">
                <a:solidFill>
                  <a:schemeClr val="tx2"/>
                </a:solidFill>
                <a:latin typeface="Calibri" panose="020F0502020204030204" pitchFamily="34" charset="0"/>
                <a:cs typeface="Calibri" panose="020F0502020204030204" pitchFamily="34" charset="0"/>
              </a:rPr>
              <a:t>progressive</a:t>
            </a:r>
            <a:r>
              <a:rPr lang="en" altLang="en-US" sz="2400" b="1" dirty="0" smtClean="0">
                <a:solidFill>
                  <a:schemeClr val="tx2"/>
                </a:solidFill>
                <a:latin typeface="Calibri" panose="020F0502020204030204" pitchFamily="34" charset="0"/>
                <a:cs typeface="Calibri" panose="020F0502020204030204" pitchFamily="34" charset="0"/>
              </a:rPr>
              <a:t>, </a:t>
            </a:r>
            <a:r>
              <a:rPr lang="en" altLang="en-US" sz="2400" b="1" i="1" dirty="0">
                <a:solidFill>
                  <a:schemeClr val="tx2"/>
                </a:solidFill>
                <a:latin typeface="Calibri" panose="020F0502020204030204" pitchFamily="34" charset="0"/>
                <a:cs typeface="Calibri" panose="020F0502020204030204" pitchFamily="34" charset="0"/>
              </a:rPr>
              <a:t>fibrosing </a:t>
            </a:r>
            <a:r>
              <a:rPr lang="en" altLang="en-US" sz="2400" dirty="0">
                <a:latin typeface="Calibri" panose="020F0502020204030204" pitchFamily="34" charset="0"/>
                <a:cs typeface="Calibri" panose="020F0502020204030204" pitchFamily="34" charset="0"/>
              </a:rPr>
              <a:t>interstitial pneumonia of unknown cause, which occurs primarily in </a:t>
            </a:r>
            <a:r>
              <a:rPr lang="en" altLang="en-US" sz="2400" b="1" i="1" dirty="0">
                <a:solidFill>
                  <a:schemeClr val="tx2"/>
                </a:solidFill>
                <a:latin typeface="Calibri" panose="020F0502020204030204" pitchFamily="34" charset="0"/>
                <a:cs typeface="Calibri" panose="020F0502020204030204" pitchFamily="34" charset="0"/>
              </a:rPr>
              <a:t>the </a:t>
            </a:r>
            <a:r>
              <a:rPr lang="en" altLang="en-US" sz="2400" b="1" dirty="0">
                <a:solidFill>
                  <a:schemeClr val="tx2"/>
                </a:solidFill>
                <a:latin typeface="Calibri" panose="020F0502020204030204" pitchFamily="34" charset="0"/>
                <a:cs typeface="Calibri" panose="020F0502020204030204" pitchFamily="34" charset="0"/>
              </a:rPr>
              <a:t>elderly</a:t>
            </a:r>
            <a:r>
              <a:rPr lang="en" altLang="en-US" sz="2400" dirty="0">
                <a:solidFill>
                  <a:schemeClr val="tx2"/>
                </a:solidFill>
                <a:latin typeface="Calibri" panose="020F0502020204030204" pitchFamily="34" charset="0"/>
                <a:cs typeface="Calibri" panose="020F0502020204030204" pitchFamily="34" charset="0"/>
              </a:rPr>
              <a:t> </a:t>
            </a:r>
            <a:r>
              <a:rPr lang="en" altLang="en-US" sz="2400" dirty="0">
                <a:latin typeface="Calibri" panose="020F0502020204030204" pitchFamily="34" charset="0"/>
                <a:cs typeface="Calibri" panose="020F0502020204030204" pitchFamily="34" charset="0"/>
              </a:rPr>
              <a:t>adults, </a:t>
            </a:r>
            <a:r>
              <a:rPr lang="en" altLang="en-US" sz="2400" b="1" dirty="0">
                <a:solidFill>
                  <a:schemeClr val="tx2"/>
                </a:solidFill>
                <a:latin typeface="Calibri" panose="020F0502020204030204" pitchFamily="34" charset="0"/>
                <a:cs typeface="Calibri" panose="020F0502020204030204" pitchFamily="34" charset="0"/>
              </a:rPr>
              <a:t>limited to the lungs</a:t>
            </a:r>
            <a:r>
              <a:rPr lang="en" altLang="en-US" sz="2400" dirty="0">
                <a:solidFill>
                  <a:schemeClr val="tx2"/>
                </a:solidFill>
                <a:latin typeface="Calibri" panose="020F0502020204030204" pitchFamily="34" charset="0"/>
                <a:cs typeface="Calibri" panose="020F0502020204030204" pitchFamily="34" charset="0"/>
              </a:rPr>
              <a:t> </a:t>
            </a:r>
            <a:r>
              <a:rPr lang="en" altLang="en-US" sz="2400" dirty="0">
                <a:latin typeface="Calibri" panose="020F0502020204030204" pitchFamily="34" charset="0"/>
                <a:cs typeface="Calibri" panose="020F0502020204030204" pitchFamily="34" charset="0"/>
              </a:rPr>
              <a:t>and associated with the patho-histological and/or radiological pattern of usual interstitial pneumonia </a:t>
            </a:r>
            <a:r>
              <a:rPr lang="en" altLang="en-US" sz="2400" b="1" dirty="0">
                <a:solidFill>
                  <a:schemeClr val="tx2"/>
                </a:solidFill>
                <a:latin typeface="Calibri" panose="020F0502020204030204" pitchFamily="34" charset="0"/>
                <a:cs typeface="Calibri" panose="020F0502020204030204" pitchFamily="34" charset="0"/>
              </a:rPr>
              <a:t>( UIP)</a:t>
            </a:r>
            <a:endParaRPr lang="ru-RU" altLang="en-US" sz="2400" b="1" dirty="0">
              <a:solidFill>
                <a:schemeClr val="tx2"/>
              </a:solidFill>
              <a:latin typeface="Calibri" panose="020F0502020204030204" pitchFamily="34" charset="0"/>
              <a:cs typeface="Calibri" panose="020F0502020204030204" pitchFamily="34" charset="0"/>
            </a:endParaRPr>
          </a:p>
          <a:p>
            <a:endParaRPr lang="ru-RU" altLang="en-US" sz="1800" dirty="0">
              <a:latin typeface="Calibri" panose="020F0502020204030204" pitchFamily="34" charset="0"/>
              <a:cs typeface="Calibri" panose="020F0502020204030204" pitchFamily="34" charset="0"/>
            </a:endParaRPr>
          </a:p>
          <a:p>
            <a:pPr>
              <a:buFont typeface="Wingdings" panose="05000000000000000000" pitchFamily="2" charset="2"/>
              <a:buNone/>
            </a:pPr>
            <a:endParaRPr lang="ru-RU" altLang="en-US" sz="1800" dirty="0">
              <a:latin typeface="Calibri" panose="020F0502020204030204" pitchFamily="34" charset="0"/>
              <a:cs typeface="Calibri" panose="020F0502020204030204" pitchFamily="34" charset="0"/>
            </a:endParaRPr>
          </a:p>
        </p:txBody>
      </p:sp>
      <p:sp>
        <p:nvSpPr>
          <p:cNvPr id="104452" name="Rectangle 5">
            <a:extLst>
              <a:ext uri="{FF2B5EF4-FFF2-40B4-BE49-F238E27FC236}">
                <a16:creationId xmlns="" xmlns:a16="http://schemas.microsoft.com/office/drawing/2014/main" id="{28E066DF-836D-2DCC-A187-D17F4D8C07E2}"/>
              </a:ext>
            </a:extLst>
          </p:cNvPr>
          <p:cNvSpPr>
            <a:spLocks noChangeArrowheads="1"/>
          </p:cNvSpPr>
          <p:nvPr/>
        </p:nvSpPr>
        <p:spPr bwMode="auto">
          <a:xfrm>
            <a:off x="4549775" y="6059488"/>
            <a:ext cx="52085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sz="2400">
                <a:solidFill>
                  <a:schemeClr val="tx1"/>
                </a:solidFill>
                <a:latin typeface="Times New Roman" panose="02020603050405020304" pitchFamily="18" charset="0"/>
                <a:ea typeface="Gulim" panose="020B0600000101010101" pitchFamily="34" charset="-127"/>
              </a:defRPr>
            </a:lvl1pPr>
            <a:lvl2pPr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lvl="1" eaLnBrk="1" hangingPunct="1"/>
            <a:r>
              <a:rPr lang="en" altLang="en-US" sz="1600">
                <a:latin typeface="Calibri" panose="020F0502020204030204" pitchFamily="34" charset="0"/>
              </a:rPr>
              <a:t>ATS/ERS. </a:t>
            </a:r>
            <a:r>
              <a:rPr lang="en" altLang="en-US" sz="1600" i="1">
                <a:latin typeface="Calibri" panose="020F0502020204030204" pitchFamily="34" charset="0"/>
              </a:rPr>
              <a:t>Am J Respir Crit Care Med </a:t>
            </a:r>
            <a:r>
              <a:rPr lang="en" altLang="en-US" sz="1600">
                <a:latin typeface="Calibri" panose="020F0502020204030204" pitchFamily="34" charset="0"/>
              </a:rPr>
              <a:t>. 2000;161:646.</a:t>
            </a:r>
          </a:p>
        </p:txBody>
      </p:sp>
      <p:sp>
        <p:nvSpPr>
          <p:cNvPr id="5" name="Rounded Rectangle 4">
            <a:extLst>
              <a:ext uri="{FF2B5EF4-FFF2-40B4-BE49-F238E27FC236}">
                <a16:creationId xmlns="" xmlns:a16="http://schemas.microsoft.com/office/drawing/2014/main" id="{2F991522-558E-2787-7783-0CDE3BD71912}"/>
              </a:ext>
            </a:extLst>
          </p:cNvPr>
          <p:cNvSpPr/>
          <p:nvPr/>
        </p:nvSpPr>
        <p:spPr bwMode="auto">
          <a:xfrm>
            <a:off x="1128507" y="4899546"/>
            <a:ext cx="2694581" cy="1269242"/>
          </a:xfrm>
          <a:prstGeom prst="roundRect">
            <a:avLst/>
          </a:prstGeom>
          <a:solidFill>
            <a:schemeClr val="bg1">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a:lstStyle/>
          <a:p>
            <a:pPr algn="ctr" eaLnBrk="0" hangingPunct="0">
              <a:defRPr/>
            </a:pPr>
            <a:r>
              <a:rPr lang="en" b="1" dirty="0">
                <a:solidFill>
                  <a:schemeClr val="tx1"/>
                </a:solidFill>
                <a:latin typeface="Calibri" pitchFamily="34" charset="0"/>
                <a:cs typeface="Calibri" pitchFamily="34" charset="0"/>
              </a:rPr>
              <a:t>CHRONIC</a:t>
            </a:r>
          </a:p>
          <a:p>
            <a:pPr algn="ctr" eaLnBrk="0" hangingPunct="0">
              <a:defRPr/>
            </a:pPr>
            <a:r>
              <a:rPr kumimoji="0" lang="en" b="1" dirty="0">
                <a:solidFill>
                  <a:schemeClr val="tx1"/>
                </a:solidFill>
                <a:latin typeface="Calibri" pitchFamily="34" charset="0"/>
                <a:cs typeface="Calibri" pitchFamily="34" charset="0"/>
              </a:rPr>
              <a:t>PROGRESSIVE</a:t>
            </a:r>
          </a:p>
          <a:p>
            <a:pPr algn="ctr" eaLnBrk="0" hangingPunct="0">
              <a:defRPr/>
            </a:pPr>
            <a:r>
              <a:rPr lang="en" b="1" dirty="0">
                <a:solidFill>
                  <a:schemeClr val="tx1"/>
                </a:solidFill>
                <a:latin typeface="Calibri" pitchFamily="34" charset="0"/>
                <a:cs typeface="Calibri" pitchFamily="34" charset="0"/>
              </a:rPr>
              <a:t>FATAL</a:t>
            </a:r>
            <a:endParaRPr kumimoji="0" lang="en-US" b="1" dirty="0">
              <a:solidFill>
                <a:schemeClr val="tx1"/>
              </a:solidFill>
              <a:latin typeface="Calibri" pitchFamily="34" charset="0"/>
              <a:cs typeface="Calibri"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5474" name="Title 1">
            <a:extLst>
              <a:ext uri="{FF2B5EF4-FFF2-40B4-BE49-F238E27FC236}">
                <a16:creationId xmlns="" xmlns:a16="http://schemas.microsoft.com/office/drawing/2014/main" id="{03CE8F6E-27D4-E3A3-6975-3D75A3E05E8C}"/>
              </a:ext>
            </a:extLst>
          </p:cNvPr>
          <p:cNvSpPr>
            <a:spLocks noGrp="1"/>
          </p:cNvSpPr>
          <p:nvPr>
            <p:ph type="title"/>
          </p:nvPr>
        </p:nvSpPr>
        <p:spPr/>
        <p:txBody>
          <a:bodyPr/>
          <a:lstStyle/>
          <a:p>
            <a:pPr algn="ctr"/>
            <a:r>
              <a:rPr lang="en-US" altLang="en-US">
                <a:latin typeface="Calibri" panose="020F0502020204030204" pitchFamily="34" charset="0"/>
                <a:cs typeface="Calibri" panose="020F0502020204030204" pitchFamily="34" charset="0"/>
              </a:rPr>
              <a:t/>
            </a:r>
            <a:br>
              <a:rPr lang="en-US" altLang="en-US">
                <a:latin typeface="Calibri" panose="020F0502020204030204" pitchFamily="34" charset="0"/>
                <a:cs typeface="Calibri" panose="020F0502020204030204" pitchFamily="34" charset="0"/>
              </a:rPr>
            </a:br>
            <a:r>
              <a:rPr lang="en-US" altLang="en-US">
                <a:latin typeface="Calibri" panose="020F0502020204030204" pitchFamily="34" charset="0"/>
                <a:cs typeface="Calibri" panose="020F0502020204030204" pitchFamily="34" charset="0"/>
              </a:rPr>
              <a:t/>
            </a:r>
            <a:br>
              <a:rPr lang="en-US" altLang="en-US">
                <a:latin typeface="Calibri" panose="020F0502020204030204" pitchFamily="34" charset="0"/>
                <a:cs typeface="Calibri" panose="020F0502020204030204" pitchFamily="34" charset="0"/>
              </a:rPr>
            </a:br>
            <a:r>
              <a:rPr lang="en-US" altLang="en-US">
                <a:latin typeface="Calibri" panose="020F0502020204030204" pitchFamily="34" charset="0"/>
                <a:cs typeface="Calibri" panose="020F0502020204030204" pitchFamily="34" charset="0"/>
              </a:rPr>
              <a:t/>
            </a:r>
            <a:br>
              <a:rPr lang="en-US" altLang="en-US">
                <a:latin typeface="Calibri" panose="020F0502020204030204" pitchFamily="34" charset="0"/>
                <a:cs typeface="Calibri" panose="020F0502020204030204" pitchFamily="34" charset="0"/>
              </a:rPr>
            </a:br>
            <a:r>
              <a:rPr lang="en-US" altLang="en-US">
                <a:latin typeface="Calibri" panose="020F0502020204030204" pitchFamily="34" charset="0"/>
                <a:cs typeface="Calibri" panose="020F0502020204030204" pitchFamily="34" charset="0"/>
              </a:rPr>
              <a:t/>
            </a:r>
            <a:br>
              <a:rPr lang="en-US" altLang="en-US">
                <a:latin typeface="Calibri" panose="020F0502020204030204" pitchFamily="34" charset="0"/>
                <a:cs typeface="Calibri" panose="020F0502020204030204" pitchFamily="34" charset="0"/>
              </a:rPr>
            </a:br>
            <a:r>
              <a:rPr lang="en-US" altLang="en-US">
                <a:latin typeface="Calibri" panose="020F0502020204030204" pitchFamily="34" charset="0"/>
                <a:cs typeface="Calibri" panose="020F0502020204030204" pitchFamily="34" charset="0"/>
              </a:rPr>
              <a:t/>
            </a:r>
            <a:br>
              <a:rPr lang="en-US" altLang="en-US">
                <a:latin typeface="Calibri" panose="020F0502020204030204" pitchFamily="34" charset="0"/>
                <a:cs typeface="Calibri" panose="020F0502020204030204" pitchFamily="34" charset="0"/>
              </a:rPr>
            </a:br>
            <a:r>
              <a:rPr lang="en" altLang="en-US" sz="4000">
                <a:latin typeface="Calibri" panose="020F0502020204030204" pitchFamily="34" charset="0"/>
                <a:cs typeface="Calibri" panose="020F0502020204030204" pitchFamily="34" charset="0"/>
              </a:rPr>
              <a:t>Idiopathic pulmonary fibrosis</a:t>
            </a:r>
            <a:endParaRPr lang="en-US" altLang="en-US"/>
          </a:p>
        </p:txBody>
      </p:sp>
      <p:sp>
        <p:nvSpPr>
          <p:cNvPr id="105475" name="Content Placeholder 2">
            <a:extLst>
              <a:ext uri="{FF2B5EF4-FFF2-40B4-BE49-F238E27FC236}">
                <a16:creationId xmlns="" xmlns:a16="http://schemas.microsoft.com/office/drawing/2014/main" id="{ED6CBE80-1D7D-577D-EBD7-88C81B54348D}"/>
              </a:ext>
            </a:extLst>
          </p:cNvPr>
          <p:cNvSpPr>
            <a:spLocks noGrp="1"/>
          </p:cNvSpPr>
          <p:nvPr>
            <p:ph idx="1"/>
          </p:nvPr>
        </p:nvSpPr>
        <p:spPr/>
        <p:txBody>
          <a:bodyPr/>
          <a:lstStyle/>
          <a:p>
            <a:pPr>
              <a:buFont typeface="Wingdings" panose="05000000000000000000" pitchFamily="2" charset="2"/>
              <a:buNone/>
            </a:pPr>
            <a:endParaRPr lang="en-US" altLang="en-US" sz="2800" dirty="0">
              <a:latin typeface="Calibri" panose="020F0502020204030204" pitchFamily="34" charset="0"/>
              <a:cs typeface="Calibri" panose="020F0502020204030204" pitchFamily="34" charset="0"/>
            </a:endParaRPr>
          </a:p>
          <a:p>
            <a:pPr>
              <a:buFont typeface="Wingdings" panose="05000000000000000000" pitchFamily="2" charset="2"/>
              <a:buBlip>
                <a:blip r:embed="rId2"/>
              </a:buBlip>
            </a:pPr>
            <a:endParaRPr lang="en-US" altLang="en-US" sz="2800" dirty="0">
              <a:latin typeface="Calibri" panose="020F0502020204030204" pitchFamily="34" charset="0"/>
              <a:cs typeface="Calibri" panose="020F0502020204030204" pitchFamily="34" charset="0"/>
            </a:endParaRPr>
          </a:p>
          <a:p>
            <a:pPr>
              <a:buFont typeface="Wingdings" panose="05000000000000000000" pitchFamily="2" charset="2"/>
              <a:buBlip>
                <a:blip r:embed="rId2"/>
              </a:buBlip>
            </a:pPr>
            <a:r>
              <a:rPr lang="en" altLang="en-US" sz="2800" dirty="0">
                <a:latin typeface="Calibri" panose="020F0502020204030204" pitchFamily="34" charset="0"/>
                <a:cs typeface="Calibri" panose="020F0502020204030204" pitchFamily="34" charset="0"/>
              </a:rPr>
              <a:t>characterized by </a:t>
            </a:r>
            <a:r>
              <a:rPr lang="en" altLang="en-US" sz="2800" dirty="0">
                <a:solidFill>
                  <a:srgbClr val="FFFF00"/>
                </a:solidFill>
                <a:latin typeface="Calibri" panose="020F0502020204030204" pitchFamily="34" charset="0"/>
                <a:cs typeface="Calibri" panose="020F0502020204030204" pitchFamily="34" charset="0"/>
              </a:rPr>
              <a:t>progressive </a:t>
            </a:r>
            <a:r>
              <a:rPr lang="en" altLang="en-US" sz="2800" dirty="0">
                <a:latin typeface="Calibri" panose="020F0502020204030204" pitchFamily="34" charset="0"/>
                <a:cs typeface="Calibri" panose="020F0502020204030204" pitchFamily="34" charset="0"/>
              </a:rPr>
              <a:t>destruction of normal lung architecture and </a:t>
            </a:r>
            <a:r>
              <a:rPr lang="en" altLang="en-US" sz="2800" dirty="0">
                <a:solidFill>
                  <a:srgbClr val="FFFF00"/>
                </a:solidFill>
                <a:latin typeface="Calibri" panose="020F0502020204030204" pitchFamily="34" charset="0"/>
                <a:cs typeface="Calibri" panose="020F0502020204030204" pitchFamily="34" charset="0"/>
              </a:rPr>
              <a:t>replacement by abundant EC matrix and </a:t>
            </a:r>
            <a:r>
              <a:rPr lang="en" altLang="en-US" sz="2800" dirty="0" smtClean="0">
                <a:solidFill>
                  <a:srgbClr val="FFFF00"/>
                </a:solidFill>
                <a:latin typeface="Calibri" panose="020F0502020204030204" pitchFamily="34" charset="0"/>
                <a:cs typeface="Calibri" panose="020F0502020204030204" pitchFamily="34" charset="0"/>
              </a:rPr>
              <a:t>collagen</a:t>
            </a:r>
            <a:r>
              <a:rPr lang="en" altLang="en-US" sz="2800" dirty="0" smtClean="0">
                <a:latin typeface="Calibri" panose="020F0502020204030204" pitchFamily="34" charset="0"/>
                <a:cs typeface="Calibri" panose="020F0502020204030204" pitchFamily="34" charset="0"/>
              </a:rPr>
              <a:t>, </a:t>
            </a:r>
            <a:r>
              <a:rPr lang="en" altLang="en-US" sz="2800" dirty="0">
                <a:latin typeface="Calibri" panose="020F0502020204030204" pitchFamily="34" charset="0"/>
                <a:cs typeface="Calibri" panose="020F0502020204030204" pitchFamily="34" charset="0"/>
              </a:rPr>
              <a:t>which stiffens the lungs and leads to respiratory failure</a:t>
            </a:r>
          </a:p>
          <a:p>
            <a:pPr>
              <a:buFont typeface="Wingdings" panose="05000000000000000000" pitchFamily="2" charset="2"/>
              <a:buBlip>
                <a:blip r:embed="rId2"/>
              </a:buBlip>
            </a:pPr>
            <a:endParaRPr lang="en-US" altLang="en-US" sz="2800" dirty="0">
              <a:latin typeface="Calibri" panose="020F0502020204030204" pitchFamily="34" charset="0"/>
              <a:cs typeface="Calibri" panose="020F0502020204030204" pitchFamily="34" charset="0"/>
            </a:endParaRPr>
          </a:p>
          <a:p>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9634" name="Title 1">
            <a:extLst>
              <a:ext uri="{FF2B5EF4-FFF2-40B4-BE49-F238E27FC236}">
                <a16:creationId xmlns="" xmlns:a16="http://schemas.microsoft.com/office/drawing/2014/main" id="{F03CCC93-4D5C-0587-0A4F-68A4C356136A}"/>
              </a:ext>
            </a:extLst>
          </p:cNvPr>
          <p:cNvSpPr>
            <a:spLocks noGrp="1"/>
          </p:cNvSpPr>
          <p:nvPr>
            <p:ph type="title"/>
          </p:nvPr>
        </p:nvSpPr>
        <p:spPr>
          <a:xfrm>
            <a:off x="771525" y="609600"/>
            <a:ext cx="8743950" cy="4686300"/>
          </a:xfrm>
        </p:spPr>
        <p:txBody>
          <a:bodyPr/>
          <a:lstStyle/>
          <a:p>
            <a:pPr algn="ctr"/>
            <a:r>
              <a:rPr lang="en-US" altLang="en-US">
                <a:latin typeface="Calibri" panose="020F0502020204030204" pitchFamily="34" charset="0"/>
                <a:cs typeface="Calibri" panose="020F0502020204030204" pitchFamily="34" charset="0"/>
              </a:rPr>
              <a:t/>
            </a:r>
            <a:br>
              <a:rPr lang="en-US" altLang="en-US">
                <a:latin typeface="Calibri" panose="020F0502020204030204" pitchFamily="34" charset="0"/>
                <a:cs typeface="Calibri" panose="020F0502020204030204" pitchFamily="34" charset="0"/>
              </a:rPr>
            </a:br>
            <a:r>
              <a:rPr lang="en" altLang="en-US">
                <a:latin typeface="Calibri" panose="020F0502020204030204" pitchFamily="34" charset="0"/>
                <a:cs typeface="Calibri" panose="020F0502020204030204" pitchFamily="34" charset="0"/>
              </a:rPr>
              <a:t> </a:t>
            </a:r>
            <a:r>
              <a:rPr lang="en-US" altLang="en-US">
                <a:latin typeface="Calibri" panose="020F0502020204030204" pitchFamily="34" charset="0"/>
                <a:cs typeface="Calibri" panose="020F0502020204030204" pitchFamily="34" charset="0"/>
              </a:rPr>
              <a:t/>
            </a:r>
            <a:br>
              <a:rPr lang="en-US" altLang="en-US">
                <a:latin typeface="Calibri" panose="020F0502020204030204" pitchFamily="34" charset="0"/>
                <a:cs typeface="Calibri" panose="020F0502020204030204" pitchFamily="34" charset="0"/>
              </a:rPr>
            </a:br>
            <a:r>
              <a:rPr lang="en" altLang="en-US">
                <a:latin typeface="Calibri" panose="020F0502020204030204" pitchFamily="34" charset="0"/>
                <a:cs typeface="Calibri" panose="020F0502020204030204" pitchFamily="34" charset="0"/>
              </a:rPr>
              <a:t>Interstitial lung diseases </a:t>
            </a:r>
            <a:r>
              <a:rPr lang="ru-RU" altLang="en-US">
                <a:latin typeface="Calibri" panose="020F0502020204030204" pitchFamily="34" charset="0"/>
                <a:cs typeface="Calibri" panose="020F0502020204030204" pitchFamily="34" charset="0"/>
              </a:rPr>
              <a:t/>
            </a:r>
            <a:br>
              <a:rPr lang="ru-RU" altLang="en-US">
                <a:latin typeface="Calibri" panose="020F0502020204030204" pitchFamily="34" charset="0"/>
                <a:cs typeface="Calibri" panose="020F0502020204030204" pitchFamily="34" charset="0"/>
              </a:rPr>
            </a:br>
            <a:r>
              <a:rPr lang="en" altLang="en-US">
                <a:latin typeface="Calibri" panose="020F0502020204030204" pitchFamily="34" charset="0"/>
                <a:cs typeface="Calibri" panose="020F0502020204030204" pitchFamily="34" charset="0"/>
              </a:rPr>
              <a:t>= </a:t>
            </a:r>
            <a:r>
              <a:rPr lang="ru-RU" altLang="en-US">
                <a:latin typeface="Calibri" panose="020F0502020204030204" pitchFamily="34" charset="0"/>
                <a:cs typeface="Calibri" panose="020F0502020204030204" pitchFamily="34" charset="0"/>
              </a:rPr>
              <a:t/>
            </a:r>
            <a:br>
              <a:rPr lang="ru-RU" altLang="en-US">
                <a:latin typeface="Calibri" panose="020F0502020204030204" pitchFamily="34" charset="0"/>
                <a:cs typeface="Calibri" panose="020F0502020204030204" pitchFamily="34" charset="0"/>
              </a:rPr>
            </a:br>
            <a:r>
              <a:rPr lang="en" altLang="en-US">
                <a:latin typeface="Calibri" panose="020F0502020204030204" pitchFamily="34" charset="0"/>
                <a:cs typeface="Calibri" panose="020F0502020204030204" pitchFamily="34" charset="0"/>
              </a:rPr>
              <a:t>Diffuse parenchymal lung diseases</a:t>
            </a:r>
            <a:r>
              <a:rPr lang="ru-RU" altLang="en-US">
                <a:latin typeface="Calibri" panose="020F0502020204030204" pitchFamily="34" charset="0"/>
                <a:cs typeface="Calibri" panose="020F0502020204030204" pitchFamily="34" charset="0"/>
              </a:rPr>
              <a:t/>
            </a:r>
            <a:br>
              <a:rPr lang="ru-RU" altLang="en-US">
                <a:latin typeface="Calibri" panose="020F0502020204030204" pitchFamily="34" charset="0"/>
                <a:cs typeface="Calibri" panose="020F0502020204030204" pitchFamily="34" charset="0"/>
              </a:rPr>
            </a:br>
            <a:endParaRPr lang="en-US" altLang="en-US" sz="4000">
              <a:solidFill>
                <a:schemeClr val="tx1"/>
              </a:solidFill>
            </a:endParaRPr>
          </a:p>
        </p:txBody>
      </p:sp>
    </p:spTree>
  </p:cSld>
  <p:clrMapOvr>
    <a:masterClrMapping/>
  </p:clrMapOvr>
  <p:transition advTm="6568"/>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6498" name="Title 1">
            <a:extLst>
              <a:ext uri="{FF2B5EF4-FFF2-40B4-BE49-F238E27FC236}">
                <a16:creationId xmlns="" xmlns:a16="http://schemas.microsoft.com/office/drawing/2014/main" id="{812620FE-3765-F291-D3B8-DD7E36ECCB96}"/>
              </a:ext>
            </a:extLst>
          </p:cNvPr>
          <p:cNvSpPr>
            <a:spLocks noGrp="1"/>
          </p:cNvSpPr>
          <p:nvPr>
            <p:ph type="title"/>
          </p:nvPr>
        </p:nvSpPr>
        <p:spPr/>
        <p:txBody>
          <a:bodyPr/>
          <a:lstStyle/>
          <a:p>
            <a:pPr algn="ctr"/>
            <a:r>
              <a:rPr lang="en" altLang="en-US" sz="3600" dirty="0">
                <a:latin typeface="Calibri" panose="020F0502020204030204" pitchFamily="34" charset="0"/>
                <a:cs typeface="Calibri" panose="020F0502020204030204" pitchFamily="34" charset="0"/>
              </a:rPr>
              <a:t>IPF </a:t>
            </a:r>
            <a:r>
              <a:rPr lang="sr-Latn-RS" altLang="en-US" sz="3600" dirty="0" smtClean="0">
                <a:latin typeface="Calibri" panose="020F0502020204030204" pitchFamily="34" charset="0"/>
                <a:cs typeface="Calibri" panose="020F0502020204030204" pitchFamily="34" charset="0"/>
              </a:rPr>
              <a:t>is </a:t>
            </a:r>
            <a:r>
              <a:rPr lang="en" altLang="en-US" sz="3600" dirty="0" smtClean="0">
                <a:latin typeface="Calibri" panose="020F0502020204030204" pitchFamily="34" charset="0"/>
                <a:cs typeface="Calibri" panose="020F0502020204030204" pitchFamily="34" charset="0"/>
              </a:rPr>
              <a:t>the </a:t>
            </a:r>
            <a:r>
              <a:rPr lang="en" altLang="en-US" sz="3600" dirty="0">
                <a:latin typeface="Calibri" panose="020F0502020204030204" pitchFamily="34" charset="0"/>
                <a:cs typeface="Calibri" panose="020F0502020204030204" pitchFamily="34" charset="0"/>
              </a:rPr>
              <a:t>most common form </a:t>
            </a:r>
            <a:r>
              <a:rPr lang="sr-Latn-RS" altLang="en-US" sz="3600" dirty="0" smtClean="0">
                <a:latin typeface="Calibri" panose="020F0502020204030204" pitchFamily="34" charset="0"/>
                <a:cs typeface="Calibri" panose="020F0502020204030204" pitchFamily="34" charset="0"/>
              </a:rPr>
              <a:t>of</a:t>
            </a:r>
            <a:r>
              <a:rPr lang="ru-RU" altLang="en-US" sz="3600" dirty="0">
                <a:latin typeface="Calibri" panose="020F0502020204030204" pitchFamily="34" charset="0"/>
                <a:cs typeface="Calibri" panose="020F0502020204030204" pitchFamily="34" charset="0"/>
              </a:rPr>
              <a:t/>
            </a:r>
            <a:br>
              <a:rPr lang="ru-RU" altLang="en-US" sz="3600" dirty="0">
                <a:latin typeface="Calibri" panose="020F0502020204030204" pitchFamily="34" charset="0"/>
                <a:cs typeface="Calibri" panose="020F0502020204030204" pitchFamily="34" charset="0"/>
              </a:rPr>
            </a:br>
            <a:r>
              <a:rPr lang="en" altLang="en-US" sz="3600" dirty="0">
                <a:latin typeface="Calibri" panose="020F0502020204030204" pitchFamily="34" charset="0"/>
                <a:cs typeface="Calibri" panose="020F0502020204030204" pitchFamily="34" charset="0"/>
              </a:rPr>
              <a:t>idiopathic interstitial pneumonia</a:t>
            </a:r>
            <a:endParaRPr lang="en-US" altLang="en-US" dirty="0"/>
          </a:p>
        </p:txBody>
      </p:sp>
      <p:pic>
        <p:nvPicPr>
          <p:cNvPr id="106499" name="Picture 2" descr=" Дијагноза ИПФ захтева следеће: 1. Изузимање других познатих узрока ИЛД 2. Присуство ХРЦТ обрасца о ...">
            <a:extLst>
              <a:ext uri="{FF2B5EF4-FFF2-40B4-BE49-F238E27FC236}">
                <a16:creationId xmlns="" xmlns:a16="http://schemas.microsoft.com/office/drawing/2014/main" id="{D93B57E7-1305-0504-7DDA-FEA7501198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5963" y="1957388"/>
            <a:ext cx="6665912" cy="444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107522" name="Picture 2" descr="Историја • • • • • • • • • Старост Пол Историја пушења Лекови Трајање симптома Изложеност околине Занимање ...">
            <a:extLst>
              <a:ext uri="{FF2B5EF4-FFF2-40B4-BE49-F238E27FC236}">
                <a16:creationId xmlns="" xmlns:a16="http://schemas.microsoft.com/office/drawing/2014/main" id="{C9C7A8B2-9C99-73D7-BB9F-88518776CA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615950"/>
            <a:ext cx="6665913" cy="592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8546" name="Title 1">
            <a:extLst>
              <a:ext uri="{FF2B5EF4-FFF2-40B4-BE49-F238E27FC236}">
                <a16:creationId xmlns="" xmlns:a16="http://schemas.microsoft.com/office/drawing/2014/main" id="{6CC673A0-8F7C-E8CA-CEFD-0047B5644824}"/>
              </a:ext>
            </a:extLst>
          </p:cNvPr>
          <p:cNvSpPr>
            <a:spLocks noGrp="1"/>
          </p:cNvSpPr>
          <p:nvPr>
            <p:ph type="title"/>
          </p:nvPr>
        </p:nvSpPr>
        <p:spPr>
          <a:xfrm>
            <a:off x="771525" y="336550"/>
            <a:ext cx="8743950" cy="1143000"/>
          </a:xfrm>
        </p:spPr>
        <p:txBody>
          <a:bodyPr/>
          <a:lstStyle/>
          <a:p>
            <a:pPr algn="ctr"/>
            <a:r>
              <a:rPr lang="en" altLang="en-US">
                <a:latin typeface="Calibri" panose="020F0502020204030204" pitchFamily="34" charset="0"/>
                <a:cs typeface="Calibri" panose="020F0502020204030204" pitchFamily="34" charset="0"/>
              </a:rPr>
              <a:t>Incidence of IPF</a:t>
            </a:r>
          </a:p>
        </p:txBody>
      </p:sp>
      <p:sp>
        <p:nvSpPr>
          <p:cNvPr id="108547" name="Content Placeholder 2">
            <a:extLst>
              <a:ext uri="{FF2B5EF4-FFF2-40B4-BE49-F238E27FC236}">
                <a16:creationId xmlns="" xmlns:a16="http://schemas.microsoft.com/office/drawing/2014/main" id="{B260DE17-1DC9-76BD-5BEC-3F328544443C}"/>
              </a:ext>
            </a:extLst>
          </p:cNvPr>
          <p:cNvSpPr>
            <a:spLocks noGrp="1"/>
          </p:cNvSpPr>
          <p:nvPr>
            <p:ph idx="1"/>
          </p:nvPr>
        </p:nvSpPr>
        <p:spPr>
          <a:xfrm>
            <a:off x="771525" y="1612900"/>
            <a:ext cx="8743950" cy="4114800"/>
          </a:xfrm>
        </p:spPr>
        <p:txBody>
          <a:bodyPr/>
          <a:lstStyle/>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More common in men, smokers or ex-smokers (M:F/1.5-1.7:1)</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It mostly occurs in the sixth and seventh decade of life (between 55 and 75 years, median 66 years)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The estimated incidence is 30/100,000 per year</a:t>
            </a:r>
            <a:endParaRPr lang="en-US"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Increase in incidence with age (per decade)</a:t>
            </a:r>
          </a:p>
          <a:p>
            <a:pPr>
              <a:buFont typeface="Arial" panose="020B0604020202020204" pitchFamily="34" charset="0"/>
              <a:buChar char="•"/>
            </a:pPr>
            <a:endParaRPr lang="en-US" altLang="en-US" sz="24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Mostly sporadic form </a:t>
            </a:r>
            <a:r>
              <a:rPr lang="en" altLang="en-US" sz="2400" dirty="0" smtClean="0">
                <a:latin typeface="Calibri" panose="020F0502020204030204" pitchFamily="34" charset="0"/>
                <a:cs typeface="Calibri" panose="020F0502020204030204" pitchFamily="34" charset="0"/>
              </a:rPr>
              <a:t>but</a:t>
            </a:r>
            <a:r>
              <a:rPr lang="sr-Latn-RS" altLang="en-US" sz="2400" dirty="0" smtClean="0">
                <a:latin typeface="Calibri" panose="020F0502020204030204" pitchFamily="34" charset="0"/>
                <a:cs typeface="Calibri" panose="020F0502020204030204" pitchFamily="34" charset="0"/>
              </a:rPr>
              <a:t> </a:t>
            </a:r>
            <a:r>
              <a:rPr lang="en" altLang="en-US" sz="2400" dirty="0" smtClean="0">
                <a:latin typeface="Calibri" panose="020F0502020204030204" pitchFamily="34" charset="0"/>
                <a:cs typeface="Calibri" panose="020F0502020204030204" pitchFamily="34" charset="0"/>
              </a:rPr>
              <a:t>cases </a:t>
            </a:r>
            <a:r>
              <a:rPr lang="en" altLang="en-US" sz="2400" dirty="0">
                <a:latin typeface="Calibri" panose="020F0502020204030204" pitchFamily="34" charset="0"/>
                <a:cs typeface="Calibri" panose="020F0502020204030204" pitchFamily="34" charset="0"/>
              </a:rPr>
              <a:t>of familial IPF have also been described</a:t>
            </a:r>
          </a:p>
        </p:txBody>
      </p:sp>
      <p:pic>
        <p:nvPicPr>
          <p:cNvPr id="108548" name="Picture 3">
            <a:extLst>
              <a:ext uri="{FF2B5EF4-FFF2-40B4-BE49-F238E27FC236}">
                <a16:creationId xmlns="" xmlns:a16="http://schemas.microsoft.com/office/drawing/2014/main" id="{84D1528B-E758-6D0A-3F12-76C5157338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1732" y="4781896"/>
            <a:ext cx="2825254" cy="189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9570" name="Title 1">
            <a:extLst>
              <a:ext uri="{FF2B5EF4-FFF2-40B4-BE49-F238E27FC236}">
                <a16:creationId xmlns="" xmlns:a16="http://schemas.microsoft.com/office/drawing/2014/main" id="{39D174A9-CEDF-21D1-CFE6-FBCE87F5D458}"/>
              </a:ext>
            </a:extLst>
          </p:cNvPr>
          <p:cNvSpPr>
            <a:spLocks noGrp="1"/>
          </p:cNvSpPr>
          <p:nvPr>
            <p:ph type="title"/>
          </p:nvPr>
        </p:nvSpPr>
        <p:spPr>
          <a:xfrm>
            <a:off x="771525" y="268288"/>
            <a:ext cx="8743950" cy="1143000"/>
          </a:xfrm>
        </p:spPr>
        <p:txBody>
          <a:bodyPr/>
          <a:lstStyle/>
          <a:p>
            <a:pPr algn="ctr"/>
            <a:r>
              <a:rPr lang="en" altLang="en-US" sz="4000">
                <a:latin typeface="Calibri" panose="020F0502020204030204" pitchFamily="34" charset="0"/>
                <a:cs typeface="Calibri" panose="020F0502020204030204" pitchFamily="34" charset="0"/>
              </a:rPr>
              <a:t>Idiopathic pulmonary fibrosis</a:t>
            </a:r>
            <a:endParaRPr lang="en-US" altLang="en-US" sz="4000"/>
          </a:p>
        </p:txBody>
      </p:sp>
      <p:sp>
        <p:nvSpPr>
          <p:cNvPr id="109571" name="Content Placeholder 2">
            <a:extLst>
              <a:ext uri="{FF2B5EF4-FFF2-40B4-BE49-F238E27FC236}">
                <a16:creationId xmlns="" xmlns:a16="http://schemas.microsoft.com/office/drawing/2014/main" id="{228924D6-9E1D-0BBB-F1B9-C0604DFE9B42}"/>
              </a:ext>
            </a:extLst>
          </p:cNvPr>
          <p:cNvSpPr>
            <a:spLocks noGrp="1"/>
          </p:cNvSpPr>
          <p:nvPr>
            <p:ph idx="1"/>
          </p:nvPr>
        </p:nvSpPr>
        <p:spPr>
          <a:xfrm>
            <a:off x="1543100" y="1484784"/>
            <a:ext cx="8280920" cy="4114800"/>
          </a:xfrm>
        </p:spPr>
        <p:txBody>
          <a:bodyPr/>
          <a:lstStyle/>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Complicated, often time-consuming diagnostics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Poor prognosis - lack of effective therapy</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The average survival after a successful diagnosis is 3 years.</a:t>
            </a:r>
          </a:p>
        </p:txBody>
      </p:sp>
      <p:pic>
        <p:nvPicPr>
          <p:cNvPr id="109572" name="Picture 2">
            <a:extLst>
              <a:ext uri="{FF2B5EF4-FFF2-40B4-BE49-F238E27FC236}">
                <a16:creationId xmlns="" xmlns:a16="http://schemas.microsoft.com/office/drawing/2014/main" id="{3F612F94-CCAA-FC4C-8858-765E599360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4963" y="2882900"/>
            <a:ext cx="4468812"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 xmlns:a16="http://schemas.microsoft.com/office/drawing/2014/main" id="{38EFA8AC-7836-A164-C5E7-DFD979DCDB09}"/>
              </a:ext>
            </a:extLst>
          </p:cNvPr>
          <p:cNvSpPr>
            <a:spLocks noGrp="1"/>
          </p:cNvSpPr>
          <p:nvPr>
            <p:ph type="title"/>
          </p:nvPr>
        </p:nvSpPr>
        <p:spPr>
          <a:xfrm>
            <a:off x="771525" y="254000"/>
            <a:ext cx="8743950" cy="1143000"/>
          </a:xfrm>
        </p:spPr>
        <p:txBody>
          <a:bodyPr/>
          <a:lstStyle/>
          <a:p>
            <a:pPr algn="ctr"/>
            <a:r>
              <a:rPr lang="en" altLang="en-US">
                <a:solidFill>
                  <a:schemeClr val="tx1"/>
                </a:solidFill>
                <a:latin typeface="Calibri" panose="020F0502020204030204" pitchFamily="34" charset="0"/>
                <a:cs typeface="Calibri" panose="020F0502020204030204" pitchFamily="34" charset="0"/>
              </a:rPr>
              <a:t>ETIOLOGY OF IPF</a:t>
            </a:r>
            <a:endParaRPr lang="en-US" altLang="en-US" b="1"/>
          </a:p>
        </p:txBody>
      </p:sp>
      <p:sp>
        <p:nvSpPr>
          <p:cNvPr id="110595" name="Content Placeholder 2">
            <a:extLst>
              <a:ext uri="{FF2B5EF4-FFF2-40B4-BE49-F238E27FC236}">
                <a16:creationId xmlns="" xmlns:a16="http://schemas.microsoft.com/office/drawing/2014/main" id="{DBBCEDE7-08E9-C838-8828-945510A6FFB2}"/>
              </a:ext>
            </a:extLst>
          </p:cNvPr>
          <p:cNvSpPr>
            <a:spLocks noGrp="1"/>
          </p:cNvSpPr>
          <p:nvPr>
            <p:ph idx="1"/>
          </p:nvPr>
        </p:nvSpPr>
        <p:spPr/>
        <p:txBody>
          <a:bodyPr/>
          <a:lstStyle/>
          <a:p>
            <a:pPr>
              <a:buFont typeface="Wingdings" panose="05000000000000000000" pitchFamily="2" charset="2"/>
              <a:buNone/>
            </a:pPr>
            <a:endParaRPr lang="en-US" altLang="en-US"/>
          </a:p>
        </p:txBody>
      </p:sp>
      <p:sp>
        <p:nvSpPr>
          <p:cNvPr id="4" name="Rounded Rectangle 3">
            <a:extLst>
              <a:ext uri="{FF2B5EF4-FFF2-40B4-BE49-F238E27FC236}">
                <a16:creationId xmlns="" xmlns:a16="http://schemas.microsoft.com/office/drawing/2014/main" id="{A2B5A79E-39FF-1635-2255-1046AA4DAE3E}"/>
              </a:ext>
            </a:extLst>
          </p:cNvPr>
          <p:cNvSpPr/>
          <p:nvPr/>
        </p:nvSpPr>
        <p:spPr bwMode="auto">
          <a:xfrm>
            <a:off x="1105473" y="1992573"/>
            <a:ext cx="8233438" cy="600502"/>
          </a:xfrm>
          <a:prstGeom prst="roundRect">
            <a:avLst/>
          </a:prstGeom>
          <a:solidFill>
            <a:srgbClr val="990033"/>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lstStyle/>
          <a:p>
            <a:pPr eaLnBrk="0" hangingPunct="0">
              <a:defRPr/>
            </a:pPr>
            <a:r>
              <a:rPr lang="en" sz="2800" b="1" dirty="0">
                <a:solidFill>
                  <a:schemeClr val="tx1"/>
                </a:solidFill>
                <a:latin typeface="Calibri" pitchFamily="34" charset="0"/>
                <a:cs typeface="Calibri" pitchFamily="34" charset="0"/>
              </a:rPr>
              <a:t>SMOKING </a:t>
            </a:r>
            <a:r>
              <a:rPr lang="en" sz="1600" dirty="0">
                <a:solidFill>
                  <a:schemeClr val="tx1"/>
                </a:solidFill>
                <a:latin typeface="Calibri" pitchFamily="34" charset="0"/>
                <a:cs typeface="Calibri" pitchFamily="34" charset="0"/>
              </a:rPr>
              <a:t>current and former (&gt; 20 </a:t>
            </a:r>
            <a:r>
              <a:rPr lang="sr-Latn-RS" sz="1600" dirty="0" smtClean="0">
                <a:solidFill>
                  <a:schemeClr val="tx1"/>
                </a:solidFill>
                <a:latin typeface="Calibri" pitchFamily="34" charset="0"/>
                <a:cs typeface="Calibri" pitchFamily="34" charset="0"/>
              </a:rPr>
              <a:t>pack</a:t>
            </a:r>
            <a:r>
              <a:rPr lang="en" sz="1600" dirty="0" smtClean="0">
                <a:solidFill>
                  <a:schemeClr val="tx1"/>
                </a:solidFill>
                <a:latin typeface="Calibri" pitchFamily="34" charset="0"/>
                <a:cs typeface="Calibri" pitchFamily="34" charset="0"/>
              </a:rPr>
              <a:t>/year</a:t>
            </a:r>
            <a:r>
              <a:rPr lang="en" sz="1600" dirty="0">
                <a:solidFill>
                  <a:schemeClr val="tx1"/>
                </a:solidFill>
                <a:latin typeface="Calibri" pitchFamily="34" charset="0"/>
                <a:cs typeface="Calibri" pitchFamily="34" charset="0"/>
              </a:rPr>
              <a:t>)</a:t>
            </a:r>
            <a:endParaRPr kumimoji="0" lang="en-US" sz="2800" dirty="0">
              <a:solidFill>
                <a:schemeClr val="tx1"/>
              </a:solidFill>
              <a:latin typeface="Calibri" pitchFamily="34" charset="0"/>
              <a:cs typeface="Calibri" pitchFamily="34" charset="0"/>
            </a:endParaRPr>
          </a:p>
        </p:txBody>
      </p:sp>
      <p:sp>
        <p:nvSpPr>
          <p:cNvPr id="5" name="Rounded Rectangle 4">
            <a:extLst>
              <a:ext uri="{FF2B5EF4-FFF2-40B4-BE49-F238E27FC236}">
                <a16:creationId xmlns="" xmlns:a16="http://schemas.microsoft.com/office/drawing/2014/main" id="{97FAD771-B54A-F239-BDD4-4CA224139D67}"/>
              </a:ext>
            </a:extLst>
          </p:cNvPr>
          <p:cNvSpPr/>
          <p:nvPr/>
        </p:nvSpPr>
        <p:spPr bwMode="auto">
          <a:xfrm>
            <a:off x="1095875" y="2636301"/>
            <a:ext cx="8233438" cy="600502"/>
          </a:xfrm>
          <a:prstGeom prst="roundRect">
            <a:avLst/>
          </a:prstGeom>
          <a:solidFill>
            <a:srgbClr val="990033"/>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lstStyle/>
          <a:p>
            <a:pPr eaLnBrk="0" hangingPunct="0">
              <a:lnSpc>
                <a:spcPts val="1300"/>
              </a:lnSpc>
              <a:defRPr/>
            </a:pPr>
            <a:endParaRPr kumimoji="0" lang="sr-Cyrl-RS" sz="2800" b="1" dirty="0">
              <a:solidFill>
                <a:schemeClr val="tx1"/>
              </a:solidFill>
              <a:latin typeface="Calibri" pitchFamily="34" charset="0"/>
              <a:cs typeface="Calibri" pitchFamily="34" charset="0"/>
            </a:endParaRPr>
          </a:p>
          <a:p>
            <a:pPr eaLnBrk="0" hangingPunct="0">
              <a:lnSpc>
                <a:spcPts val="1300"/>
              </a:lnSpc>
              <a:defRPr/>
            </a:pPr>
            <a:r>
              <a:rPr kumimoji="0" lang="en" sz="2800" b="1" dirty="0">
                <a:solidFill>
                  <a:schemeClr val="tx1"/>
                </a:solidFill>
                <a:latin typeface="Calibri" pitchFamily="34" charset="0"/>
                <a:cs typeface="Calibri" pitchFamily="34" charset="0"/>
              </a:rPr>
              <a:t>FACTORS OF THE EXTERNAL ENVIRONMENT</a:t>
            </a:r>
            <a:r>
              <a:rPr kumimoji="0" lang="en" dirty="0">
                <a:solidFill>
                  <a:schemeClr val="tx1"/>
                </a:solidFill>
                <a:latin typeface="Times New Roman" pitchFamily="18" charset="0"/>
              </a:rPr>
              <a:t> </a:t>
            </a:r>
            <a:r>
              <a:rPr lang="en" sz="1600" dirty="0">
                <a:latin typeface="Calibri" pitchFamily="34" charset="0"/>
                <a:cs typeface="Calibri" pitchFamily="34" charset="0"/>
              </a:rPr>
              <a:t>metal dust (lead, steel, bronze), wood dust (pine), animal dust (poultry)</a:t>
            </a:r>
            <a:endParaRPr lang="sr-Latn-RS" sz="1600" dirty="0">
              <a:latin typeface="Calibri" pitchFamily="34" charset="0"/>
              <a:cs typeface="Calibri" pitchFamily="34" charset="0"/>
            </a:endParaRPr>
          </a:p>
          <a:p>
            <a:pPr eaLnBrk="0" hangingPunct="0">
              <a:defRPr/>
            </a:pPr>
            <a:endParaRPr kumimoji="0" lang="en-US" dirty="0">
              <a:solidFill>
                <a:schemeClr val="tx1"/>
              </a:solidFill>
              <a:latin typeface="Times New Roman" pitchFamily="18" charset="0"/>
            </a:endParaRPr>
          </a:p>
        </p:txBody>
      </p:sp>
      <p:sp>
        <p:nvSpPr>
          <p:cNvPr id="6" name="Rounded Rectangle 5">
            <a:extLst>
              <a:ext uri="{FF2B5EF4-FFF2-40B4-BE49-F238E27FC236}">
                <a16:creationId xmlns="" xmlns:a16="http://schemas.microsoft.com/office/drawing/2014/main" id="{8F218EF9-3979-772E-0F88-27385B0C32C7}"/>
              </a:ext>
            </a:extLst>
          </p:cNvPr>
          <p:cNvSpPr/>
          <p:nvPr/>
        </p:nvSpPr>
        <p:spPr bwMode="auto">
          <a:xfrm>
            <a:off x="1097792" y="3266381"/>
            <a:ext cx="8233438" cy="600502"/>
          </a:xfrm>
          <a:prstGeom prst="roundRect">
            <a:avLst/>
          </a:prstGeom>
          <a:solidFill>
            <a:srgbClr val="990033"/>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lstStyle/>
          <a:p>
            <a:pPr eaLnBrk="0" hangingPunct="0">
              <a:defRPr/>
            </a:pPr>
            <a:r>
              <a:rPr kumimoji="0" lang="en" sz="2800" b="1" dirty="0">
                <a:solidFill>
                  <a:schemeClr val="tx1"/>
                </a:solidFill>
                <a:latin typeface="Calibri" pitchFamily="34" charset="0"/>
                <a:cs typeface="Calibri" pitchFamily="34" charset="0"/>
              </a:rPr>
              <a:t>PROFESSIONAL FACTORS </a:t>
            </a:r>
            <a:r>
              <a:rPr lang="en" sz="1600" dirty="0">
                <a:latin typeface="Calibri" pitchFamily="34" charset="0"/>
                <a:cs typeface="Calibri" pitchFamily="34" charset="0"/>
              </a:rPr>
              <a:t>hairdressers, stone carvers</a:t>
            </a:r>
            <a:endParaRPr lang="sr-Latn-RS" sz="1600" dirty="0">
              <a:latin typeface="Calibri" pitchFamily="34" charset="0"/>
              <a:cs typeface="Calibri" pitchFamily="34" charset="0"/>
            </a:endParaRPr>
          </a:p>
          <a:p>
            <a:pPr eaLnBrk="0" hangingPunct="0">
              <a:defRPr/>
            </a:pPr>
            <a:r>
              <a:rPr kumimoji="0" lang="en" dirty="0">
                <a:solidFill>
                  <a:schemeClr val="tx1"/>
                </a:solidFill>
                <a:latin typeface="Times New Roman" pitchFamily="18" charset="0"/>
              </a:rPr>
              <a:t> </a:t>
            </a:r>
            <a:endParaRPr kumimoji="0" lang="en-US" dirty="0">
              <a:solidFill>
                <a:schemeClr val="tx1"/>
              </a:solidFill>
              <a:latin typeface="Times New Roman" pitchFamily="18" charset="0"/>
            </a:endParaRPr>
          </a:p>
        </p:txBody>
      </p:sp>
      <p:sp>
        <p:nvSpPr>
          <p:cNvPr id="7" name="Rounded Rectangle 6">
            <a:extLst>
              <a:ext uri="{FF2B5EF4-FFF2-40B4-BE49-F238E27FC236}">
                <a16:creationId xmlns="" xmlns:a16="http://schemas.microsoft.com/office/drawing/2014/main" id="{4A0C3CAC-7AE5-0966-A286-99D8B7286E08}"/>
              </a:ext>
            </a:extLst>
          </p:cNvPr>
          <p:cNvSpPr/>
          <p:nvPr/>
        </p:nvSpPr>
        <p:spPr bwMode="auto">
          <a:xfrm>
            <a:off x="1099709" y="3910109"/>
            <a:ext cx="8233438" cy="600502"/>
          </a:xfrm>
          <a:prstGeom prst="roundRect">
            <a:avLst/>
          </a:prstGeom>
          <a:solidFill>
            <a:srgbClr val="990033"/>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lstStyle/>
          <a:p>
            <a:pPr eaLnBrk="0" hangingPunct="0">
              <a:defRPr/>
            </a:pPr>
            <a:r>
              <a:rPr kumimoji="0" lang="en" sz="2800" b="1" dirty="0">
                <a:solidFill>
                  <a:schemeClr val="tx1"/>
                </a:solidFill>
                <a:latin typeface="Calibri" pitchFamily="34" charset="0"/>
                <a:cs typeface="Calibri" pitchFamily="34" charset="0"/>
              </a:rPr>
              <a:t>CHRONIC VIRUS INFECTION </a:t>
            </a:r>
            <a:r>
              <a:rPr lang="en" sz="1600" dirty="0">
                <a:latin typeface="Calibri" pitchFamily="34" charset="0"/>
                <a:cs typeface="Calibri" pitchFamily="34" charset="0"/>
              </a:rPr>
              <a:t>Epstein-Barr, </a:t>
            </a:r>
            <a:r>
              <a:rPr lang="sr-Latn-RS" sz="1600" dirty="0">
                <a:latin typeface="Calibri" pitchFamily="34" charset="0"/>
                <a:cs typeface="Calibri" pitchFamily="34" charset="0"/>
              </a:rPr>
              <a:t>C</a:t>
            </a:r>
            <a:r>
              <a:rPr lang="en" sz="1600" dirty="0" smtClean="0">
                <a:latin typeface="Calibri" pitchFamily="34" charset="0"/>
                <a:cs typeface="Calibri" pitchFamily="34" charset="0"/>
              </a:rPr>
              <a:t>ytomegalo, </a:t>
            </a:r>
            <a:r>
              <a:rPr lang="sr-Latn-RS" sz="1600" dirty="0">
                <a:latin typeface="Calibri" pitchFamily="34" charset="0"/>
                <a:cs typeface="Calibri" pitchFamily="34" charset="0"/>
              </a:rPr>
              <a:t>H</a:t>
            </a:r>
            <a:r>
              <a:rPr lang="en" sz="1600" dirty="0" smtClean="0">
                <a:latin typeface="Calibri" pitchFamily="34" charset="0"/>
                <a:cs typeface="Calibri" pitchFamily="34" charset="0"/>
              </a:rPr>
              <a:t>erpes simplex</a:t>
            </a:r>
            <a:r>
              <a:rPr lang="sr-Latn-RS" sz="1600" dirty="0" smtClean="0">
                <a:latin typeface="Calibri" pitchFamily="34" charset="0"/>
                <a:cs typeface="Calibri" pitchFamily="34" charset="0"/>
              </a:rPr>
              <a:t>,</a:t>
            </a:r>
            <a:r>
              <a:rPr lang="en" sz="1600" dirty="0" smtClean="0">
                <a:latin typeface="Calibri" pitchFamily="34" charset="0"/>
                <a:cs typeface="Calibri" pitchFamily="34" charset="0"/>
              </a:rPr>
              <a:t> </a:t>
            </a:r>
            <a:r>
              <a:rPr lang="en" sz="1600" dirty="0">
                <a:latin typeface="Calibri" pitchFamily="34" charset="0"/>
                <a:cs typeface="Calibri" pitchFamily="34" charset="0"/>
              </a:rPr>
              <a:t>HCV</a:t>
            </a:r>
          </a:p>
          <a:p>
            <a:pPr eaLnBrk="0" hangingPunct="0">
              <a:defRPr/>
            </a:pPr>
            <a:r>
              <a:rPr kumimoji="0" lang="en" sz="2800" b="1" dirty="0">
                <a:solidFill>
                  <a:schemeClr val="tx1"/>
                </a:solidFill>
                <a:latin typeface="Calibri" pitchFamily="34" charset="0"/>
                <a:cs typeface="Calibri" pitchFamily="34" charset="0"/>
              </a:rPr>
              <a:t>    </a:t>
            </a:r>
            <a:endParaRPr kumimoji="0" lang="en-US" sz="2800" b="1" dirty="0">
              <a:solidFill>
                <a:schemeClr val="tx1"/>
              </a:solidFill>
              <a:latin typeface="Calibri" pitchFamily="34" charset="0"/>
              <a:cs typeface="Calibri" pitchFamily="34" charset="0"/>
            </a:endParaRPr>
          </a:p>
        </p:txBody>
      </p:sp>
      <p:sp>
        <p:nvSpPr>
          <p:cNvPr id="8" name="Rounded Rectangle 7">
            <a:extLst>
              <a:ext uri="{FF2B5EF4-FFF2-40B4-BE49-F238E27FC236}">
                <a16:creationId xmlns="" xmlns:a16="http://schemas.microsoft.com/office/drawing/2014/main" id="{3B28E519-48C7-81CC-46C1-112EF83B37CE}"/>
              </a:ext>
            </a:extLst>
          </p:cNvPr>
          <p:cNvSpPr/>
          <p:nvPr/>
        </p:nvSpPr>
        <p:spPr bwMode="auto">
          <a:xfrm>
            <a:off x="1101626" y="4553837"/>
            <a:ext cx="8233438" cy="600502"/>
          </a:xfrm>
          <a:prstGeom prst="roundRect">
            <a:avLst/>
          </a:prstGeom>
          <a:solidFill>
            <a:srgbClr val="990033"/>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lstStyle/>
          <a:p>
            <a:pPr eaLnBrk="0" hangingPunct="0">
              <a:defRPr/>
            </a:pPr>
            <a:r>
              <a:rPr kumimoji="0" lang="en" sz="2800" b="1" dirty="0">
                <a:solidFill>
                  <a:schemeClr val="tx1"/>
                </a:solidFill>
                <a:latin typeface="Calibri" pitchFamily="34" charset="0"/>
                <a:cs typeface="Calibri" pitchFamily="34" charset="0"/>
              </a:rPr>
              <a:t>GASTROESOPHAGEAL REFLUX </a:t>
            </a:r>
            <a:r>
              <a:rPr lang="en" sz="1600" dirty="0" smtClean="0">
                <a:latin typeface="Calibri" pitchFamily="34" charset="0"/>
                <a:cs typeface="Calibri" pitchFamily="34" charset="0"/>
              </a:rPr>
              <a:t>microaspiration</a:t>
            </a:r>
            <a:endParaRPr lang="en" sz="1600" dirty="0">
              <a:latin typeface="Calibri" pitchFamily="34" charset="0"/>
              <a:cs typeface="Calibri" pitchFamily="34" charset="0"/>
            </a:endParaRPr>
          </a:p>
          <a:p>
            <a:pPr eaLnBrk="0" hangingPunct="0">
              <a:defRPr/>
            </a:pPr>
            <a:r>
              <a:rPr kumimoji="0" lang="en" sz="2800" b="1" dirty="0">
                <a:solidFill>
                  <a:schemeClr val="tx1"/>
                </a:solidFill>
                <a:latin typeface="Calibri" pitchFamily="34" charset="0"/>
                <a:cs typeface="Calibri" pitchFamily="34" charset="0"/>
              </a:rPr>
              <a:t> </a:t>
            </a:r>
            <a:endParaRPr kumimoji="0" lang="en-US" sz="2800" b="1" dirty="0">
              <a:solidFill>
                <a:schemeClr val="tx1"/>
              </a:solidFill>
              <a:latin typeface="Calibri" pitchFamily="34" charset="0"/>
              <a:cs typeface="Calibri" pitchFamily="34" charset="0"/>
            </a:endParaRPr>
          </a:p>
        </p:txBody>
      </p:sp>
      <p:sp>
        <p:nvSpPr>
          <p:cNvPr id="10" name="Rounded Rectangle 9">
            <a:extLst>
              <a:ext uri="{FF2B5EF4-FFF2-40B4-BE49-F238E27FC236}">
                <a16:creationId xmlns="" xmlns:a16="http://schemas.microsoft.com/office/drawing/2014/main" id="{427B1D50-1B04-DD88-3623-55862DEEA4F6}"/>
              </a:ext>
            </a:extLst>
          </p:cNvPr>
          <p:cNvSpPr/>
          <p:nvPr/>
        </p:nvSpPr>
        <p:spPr bwMode="auto">
          <a:xfrm>
            <a:off x="1093944" y="5199837"/>
            <a:ext cx="8233438" cy="600502"/>
          </a:xfrm>
          <a:prstGeom prst="roundRect">
            <a:avLst/>
          </a:prstGeom>
          <a:solidFill>
            <a:schemeClr val="accent4">
              <a:lumMod val="25000"/>
            </a:schemeClr>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a:lstStyle/>
          <a:p>
            <a:pPr eaLnBrk="0" hangingPunct="0">
              <a:defRPr/>
            </a:pPr>
            <a:r>
              <a:rPr kumimoji="0" lang="en" sz="2800" b="1" dirty="0">
                <a:solidFill>
                  <a:schemeClr val="tx1"/>
                </a:solidFill>
                <a:latin typeface="Calibri" pitchFamily="34" charset="0"/>
                <a:cs typeface="Calibri" pitchFamily="34" charset="0"/>
              </a:rPr>
              <a:t>GENETIC FACTOR </a:t>
            </a:r>
            <a:r>
              <a:rPr lang="en" sz="1600" b="1" dirty="0">
                <a:latin typeface="Calibri" pitchFamily="34" charset="0"/>
                <a:cs typeface="Calibri" pitchFamily="34" charset="0"/>
              </a:rPr>
              <a:t>potential gene on chromosome 4 q 31 - familial</a:t>
            </a:r>
            <a:endParaRPr kumimoji="0" lang="en-US" sz="2800" dirty="0">
              <a:solidFill>
                <a:schemeClr val="tx1"/>
              </a:solidFill>
              <a:latin typeface="Calibri" pitchFamily="34" charset="0"/>
              <a:cs typeface="Calibri" pitchFamily="34" charset="0"/>
            </a:endParaRPr>
          </a:p>
        </p:txBody>
      </p:sp>
      <p:sp>
        <p:nvSpPr>
          <p:cNvPr id="11" name="Rectangle 10">
            <a:extLst>
              <a:ext uri="{FF2B5EF4-FFF2-40B4-BE49-F238E27FC236}">
                <a16:creationId xmlns="" xmlns:a16="http://schemas.microsoft.com/office/drawing/2014/main" id="{0D2FB07B-061B-7FBB-5EA3-872FD83BFA33}"/>
              </a:ext>
            </a:extLst>
          </p:cNvPr>
          <p:cNvSpPr/>
          <p:nvPr/>
        </p:nvSpPr>
        <p:spPr>
          <a:xfrm>
            <a:off x="1204340" y="1054549"/>
            <a:ext cx="8535987" cy="977191"/>
          </a:xfrm>
          <a:prstGeom prst="rect">
            <a:avLst/>
          </a:prstGeom>
        </p:spPr>
        <p:txBody>
          <a:bodyPr>
            <a:spAutoFit/>
          </a:bodyPr>
          <a:lstStyle/>
          <a:p>
            <a:pPr>
              <a:lnSpc>
                <a:spcPts val="2300"/>
              </a:lnSpc>
              <a:defRPr/>
            </a:pPr>
            <a:r>
              <a:rPr lang="en" sz="3600" b="1" dirty="0">
                <a:solidFill>
                  <a:srgbClr val="FFFF00"/>
                </a:solidFill>
                <a:latin typeface="Calibri" panose="020F0502020204030204" pitchFamily="34" charset="0"/>
                <a:cs typeface="Calibri" panose="020F0502020204030204" pitchFamily="34" charset="0"/>
              </a:rPr>
              <a:t>     </a:t>
            </a:r>
            <a:endParaRPr lang="sr-Cyrl-RS" sz="3200" b="1" dirty="0">
              <a:solidFill>
                <a:srgbClr val="FFFF00"/>
              </a:solidFill>
              <a:latin typeface="Calibri" panose="020F0502020204030204" pitchFamily="34" charset="0"/>
              <a:cs typeface="Calibri" panose="020F0502020204030204" pitchFamily="34" charset="0"/>
            </a:endParaRPr>
          </a:p>
          <a:p>
            <a:pPr>
              <a:lnSpc>
                <a:spcPts val="2300"/>
              </a:lnSpc>
              <a:defRPr/>
            </a:pPr>
            <a:r>
              <a:rPr lang="en" sz="3200" b="1" dirty="0">
                <a:solidFill>
                  <a:srgbClr val="FFFF00"/>
                </a:solidFill>
                <a:latin typeface="Calibri" panose="020F0502020204030204" pitchFamily="34" charset="0"/>
                <a:cs typeface="Calibri" panose="020F0502020204030204" pitchFamily="34" charset="0"/>
              </a:rPr>
              <a:t>UNKNOWN</a:t>
            </a:r>
          </a:p>
          <a:p>
            <a:pPr algn="ctr">
              <a:lnSpc>
                <a:spcPts val="2300"/>
              </a:lnSpc>
              <a:defRPr/>
            </a:pPr>
            <a:r>
              <a:rPr lang="en" sz="2800" b="1" dirty="0">
                <a:latin typeface="Calibri" panose="020F0502020204030204" pitchFamily="34" charset="0"/>
                <a:cs typeface="Calibri" panose="020F0502020204030204" pitchFamily="34" charset="0"/>
              </a:rPr>
              <a:t>    </a:t>
            </a:r>
            <a:r>
              <a:rPr lang="en" sz="2800" dirty="0">
                <a:latin typeface="Calibri" panose="020F0502020204030204" pitchFamily="34" charset="0"/>
                <a:cs typeface="Calibri" panose="020F0502020204030204" pitchFamily="34" charset="0"/>
              </a:rPr>
              <a:t>Possible risk factors: </a:t>
            </a:r>
            <a:r>
              <a:rPr lang="en" sz="2800" dirty="0" smtClean="0">
                <a:latin typeface="Calibri" panose="020F0502020204030204" pitchFamily="34" charset="0"/>
                <a:cs typeface="Calibri" panose="020F0502020204030204" pitchFamily="34" charset="0"/>
              </a:rPr>
              <a:t>numerous</a:t>
            </a:r>
            <a:endParaRPr lang="en" sz="2800" dirty="0">
              <a:latin typeface="Calibri" panose="020F0502020204030204" pitchFamily="34" charset="0"/>
              <a:cs typeface="Calibri" panose="020F050202020403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1618" name="Title 1">
            <a:extLst>
              <a:ext uri="{FF2B5EF4-FFF2-40B4-BE49-F238E27FC236}">
                <a16:creationId xmlns="" xmlns:a16="http://schemas.microsoft.com/office/drawing/2014/main" id="{2653B366-56D6-A8C4-B2F2-2863A674A524}"/>
              </a:ext>
            </a:extLst>
          </p:cNvPr>
          <p:cNvSpPr>
            <a:spLocks noGrp="1"/>
          </p:cNvSpPr>
          <p:nvPr>
            <p:ph type="title"/>
          </p:nvPr>
        </p:nvSpPr>
        <p:spPr>
          <a:xfrm>
            <a:off x="771525" y="309563"/>
            <a:ext cx="8743950" cy="1143000"/>
          </a:xfrm>
        </p:spPr>
        <p:txBody>
          <a:bodyPr/>
          <a:lstStyle/>
          <a:p>
            <a:r>
              <a:rPr lang="en" altLang="en-US">
                <a:solidFill>
                  <a:schemeClr val="tx1"/>
                </a:solidFill>
                <a:latin typeface="Calibri" panose="020F0502020204030204" pitchFamily="34" charset="0"/>
                <a:cs typeface="Calibri" panose="020F0502020204030204" pitchFamily="34" charset="0"/>
              </a:rPr>
              <a:t>ETIOLOGY OF IPF</a:t>
            </a:r>
            <a:endParaRPr lang="en-US" altLang="en-US"/>
          </a:p>
        </p:txBody>
      </p:sp>
      <p:sp>
        <p:nvSpPr>
          <p:cNvPr id="3" name="Content Placeholder 2">
            <a:extLst>
              <a:ext uri="{FF2B5EF4-FFF2-40B4-BE49-F238E27FC236}">
                <a16:creationId xmlns="" xmlns:a16="http://schemas.microsoft.com/office/drawing/2014/main" id="{46459243-14AB-E347-C7E3-9F3A49F39D43}"/>
              </a:ext>
            </a:extLst>
          </p:cNvPr>
          <p:cNvSpPr>
            <a:spLocks noGrp="1"/>
          </p:cNvSpPr>
          <p:nvPr>
            <p:ph idx="1"/>
          </p:nvPr>
        </p:nvSpPr>
        <p:spPr>
          <a:xfrm>
            <a:off x="771525" y="1462088"/>
            <a:ext cx="9158288" cy="4114800"/>
          </a:xfrm>
        </p:spPr>
        <p:txBody>
          <a:bodyPr/>
          <a:lstStyle/>
          <a:p>
            <a:pPr>
              <a:buFont typeface="Wingdings" panose="05000000000000000000" pitchFamily="2" charset="2"/>
              <a:buNone/>
              <a:defRPr/>
            </a:pPr>
            <a:endParaRPr lang="sr-Cyrl-RS" sz="2800" b="1" dirty="0">
              <a:latin typeface="Calibri" pitchFamily="34" charset="0"/>
              <a:cs typeface="Calibri" pitchFamily="34" charset="0"/>
            </a:endParaRPr>
          </a:p>
          <a:p>
            <a:pPr>
              <a:buFont typeface="Wingdings" panose="05000000000000000000" pitchFamily="2" charset="2"/>
              <a:buNone/>
              <a:defRPr/>
            </a:pPr>
            <a:r>
              <a:rPr lang="en" sz="2800" b="1" dirty="0">
                <a:latin typeface="Calibri" pitchFamily="34" charset="0"/>
                <a:cs typeface="Calibri" pitchFamily="34" charset="0"/>
              </a:rPr>
              <a:t>GENETIC FACTOR - </a:t>
            </a:r>
            <a:r>
              <a:rPr lang="en" sz="2800" dirty="0">
                <a:latin typeface="Calibri" pitchFamily="34" charset="0"/>
                <a:cs typeface="Calibri" pitchFamily="34" charset="0"/>
              </a:rPr>
              <a:t>related to </a:t>
            </a:r>
            <a:r>
              <a:rPr lang="en" sz="2800" b="1" dirty="0">
                <a:latin typeface="Calibri" pitchFamily="34" charset="0"/>
                <a:cs typeface="Calibri" pitchFamily="34" charset="0"/>
              </a:rPr>
              <a:t>FAMILY</a:t>
            </a:r>
            <a:r>
              <a:rPr lang="en" sz="2800" dirty="0">
                <a:latin typeface="Calibri" pitchFamily="34" charset="0"/>
                <a:cs typeface="Calibri" pitchFamily="34" charset="0"/>
              </a:rPr>
              <a:t> IPF (≈ 20% </a:t>
            </a:r>
            <a:r>
              <a:rPr lang="en" sz="2800" dirty="0" smtClean="0">
                <a:latin typeface="Calibri" pitchFamily="34" charset="0"/>
                <a:cs typeface="Calibri" pitchFamily="34" charset="0"/>
              </a:rPr>
              <a:t>case</a:t>
            </a:r>
            <a:r>
              <a:rPr lang="sr-Latn-RS" sz="2800" dirty="0">
                <a:latin typeface="Calibri" pitchFamily="34" charset="0"/>
                <a:cs typeface="Calibri" pitchFamily="34" charset="0"/>
              </a:rPr>
              <a:t>s</a:t>
            </a:r>
            <a:r>
              <a:rPr lang="en" sz="2800" dirty="0" smtClean="0">
                <a:latin typeface="Calibri" pitchFamily="34" charset="0"/>
                <a:cs typeface="Calibri" pitchFamily="34" charset="0"/>
              </a:rPr>
              <a:t>)</a:t>
            </a:r>
            <a:endParaRPr lang="sr-Cyrl-RS" sz="2800" b="1" dirty="0">
              <a:latin typeface="Calibri" pitchFamily="34" charset="0"/>
              <a:cs typeface="Calibri" pitchFamily="34" charset="0"/>
            </a:endParaRPr>
          </a:p>
          <a:p>
            <a:pPr>
              <a:buClr>
                <a:srgbClr val="608BBE"/>
              </a:buClr>
              <a:buFont typeface="Calibri" pitchFamily="34" charset="0"/>
              <a:buChar char="-"/>
              <a:defRPr/>
            </a:pPr>
            <a:endParaRPr lang="sr-Cyrl-RS" sz="2800" dirty="0">
              <a:latin typeface="Calibri" pitchFamily="34" charset="0"/>
              <a:cs typeface="Calibri" pitchFamily="34" charset="0"/>
            </a:endParaRPr>
          </a:p>
          <a:p>
            <a:pPr>
              <a:buClr>
                <a:srgbClr val="608BBE"/>
              </a:buClr>
              <a:buFont typeface="Calibri" pitchFamily="34" charset="0"/>
              <a:buChar char="-"/>
              <a:defRPr/>
            </a:pPr>
            <a:r>
              <a:rPr lang="en" sz="2800" dirty="0">
                <a:solidFill>
                  <a:srgbClr val="FFFF00"/>
                </a:solidFill>
                <a:latin typeface="Calibri" pitchFamily="34" charset="0"/>
                <a:cs typeface="Calibri" pitchFamily="34" charset="0"/>
              </a:rPr>
              <a:t>surfactant protein C </a:t>
            </a:r>
            <a:r>
              <a:rPr lang="en" sz="2800" dirty="0">
                <a:latin typeface="Calibri" pitchFamily="34" charset="0"/>
                <a:cs typeface="Calibri" pitchFamily="34" charset="0"/>
              </a:rPr>
              <a:t>gene mutation</a:t>
            </a:r>
            <a:r>
              <a:rPr lang="en" sz="2800" dirty="0">
                <a:solidFill>
                  <a:srgbClr val="FFFF00"/>
                </a:solidFill>
                <a:latin typeface="Calibri" pitchFamily="34" charset="0"/>
                <a:cs typeface="Calibri" pitchFamily="34" charset="0"/>
              </a:rPr>
              <a:t> </a:t>
            </a:r>
          </a:p>
          <a:p>
            <a:pPr>
              <a:buClr>
                <a:srgbClr val="608BBE"/>
              </a:buClr>
              <a:buFont typeface="Calibri" pitchFamily="34" charset="0"/>
              <a:buChar char="-"/>
              <a:defRPr/>
            </a:pPr>
            <a:r>
              <a:rPr lang="en" sz="2800" dirty="0">
                <a:latin typeface="Calibri" pitchFamily="34" charset="0"/>
                <a:cs typeface="Calibri" pitchFamily="34" charset="0"/>
              </a:rPr>
              <a:t>mutation of the gene </a:t>
            </a:r>
            <a:r>
              <a:rPr lang="en" sz="2800" dirty="0">
                <a:solidFill>
                  <a:srgbClr val="FFFF00"/>
                </a:solidFill>
                <a:latin typeface="Calibri" pitchFamily="34" charset="0"/>
                <a:cs typeface="Calibri" pitchFamily="34" charset="0"/>
              </a:rPr>
              <a:t>encoding mucin </a:t>
            </a:r>
            <a:r>
              <a:rPr lang="en" sz="2800" dirty="0" smtClean="0">
                <a:solidFill>
                  <a:srgbClr val="FFFF00"/>
                </a:solidFill>
                <a:latin typeface="Calibri" pitchFamily="34" charset="0"/>
                <a:cs typeface="Calibri" pitchFamily="34" charset="0"/>
              </a:rPr>
              <a:t>5B </a:t>
            </a:r>
            <a:r>
              <a:rPr lang="en" sz="2800" dirty="0">
                <a:latin typeface="Calibri" pitchFamily="34" charset="0"/>
                <a:cs typeface="Calibri" pitchFamily="34" charset="0"/>
              </a:rPr>
              <a:t>(MUC5B)</a:t>
            </a:r>
            <a:endParaRPr lang="sr-Cyrl-RS" sz="2800" dirty="0">
              <a:latin typeface="Calibri" pitchFamily="34" charset="0"/>
              <a:cs typeface="Calibri" pitchFamily="34" charset="0"/>
            </a:endParaRPr>
          </a:p>
          <a:p>
            <a:pPr>
              <a:buClr>
                <a:srgbClr val="608BBE"/>
              </a:buClr>
              <a:buFont typeface="Calibri" pitchFamily="34" charset="0"/>
              <a:buChar char="-"/>
              <a:defRPr/>
            </a:pPr>
            <a:r>
              <a:rPr lang="en" sz="2800" dirty="0">
                <a:solidFill>
                  <a:srgbClr val="FFFF00"/>
                </a:solidFill>
                <a:latin typeface="Calibri" pitchFamily="34" charset="0"/>
                <a:cs typeface="Calibri" pitchFamily="34" charset="0"/>
              </a:rPr>
              <a:t>Telomerase reverse transcriptase gene </a:t>
            </a:r>
            <a:r>
              <a:rPr lang="en" sz="2800" dirty="0">
                <a:latin typeface="Calibri" pitchFamily="34" charset="0"/>
                <a:cs typeface="Calibri" pitchFamily="34" charset="0"/>
              </a:rPr>
              <a:t>mutation - </a:t>
            </a:r>
            <a:r>
              <a:rPr lang="en" sz="2800" dirty="0">
                <a:solidFill>
                  <a:schemeClr val="tx2"/>
                </a:solidFill>
                <a:latin typeface="Calibri" pitchFamily="34" charset="0"/>
                <a:cs typeface="Calibri" pitchFamily="34" charset="0"/>
              </a:rPr>
              <a:t>mutant telomerase → </a:t>
            </a:r>
            <a:r>
              <a:rPr lang="en" sz="2800" kern="1200" dirty="0">
                <a:latin typeface="Calibri" pitchFamily="34" charset="0"/>
                <a:cs typeface="Calibri" pitchFamily="34" charset="0"/>
              </a:rPr>
              <a:t>results in telomere shortening which causes cell apoptosis, including alveolar epithelial cells</a:t>
            </a:r>
            <a:endParaRPr lang="sr-Latn-RS" sz="2800" dirty="0">
              <a:solidFill>
                <a:schemeClr val="tx2"/>
              </a:solidFill>
              <a:latin typeface="Calibri" pitchFamily="34" charset="0"/>
              <a:cs typeface="Calibri" pitchFamily="34" charset="0"/>
            </a:endParaRPr>
          </a:p>
          <a:p>
            <a:pPr>
              <a:buClr>
                <a:srgbClr val="608BBE"/>
              </a:buClr>
              <a:buFont typeface="Calibri" pitchFamily="34" charset="0"/>
              <a:buChar char="-"/>
              <a:defRPr/>
            </a:pPr>
            <a:endParaRPr lang="sr-Cyrl-RS" sz="2800" dirty="0">
              <a:latin typeface="Calibri" pitchFamily="34" charset="0"/>
              <a:cs typeface="Calibri" pitchFamily="34" charset="0"/>
            </a:endParaRPr>
          </a:p>
        </p:txBody>
      </p:sp>
      <p:pic>
        <p:nvPicPr>
          <p:cNvPr id="111620" name="Picture 2">
            <a:extLst>
              <a:ext uri="{FF2B5EF4-FFF2-40B4-BE49-F238E27FC236}">
                <a16:creationId xmlns="" xmlns:a16="http://schemas.microsoft.com/office/drawing/2014/main" id="{D039E96B-7FA7-4792-CA7F-C16B8135B2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1813" y="234950"/>
            <a:ext cx="43148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2642" name="Text Box 1">
            <a:extLst>
              <a:ext uri="{FF2B5EF4-FFF2-40B4-BE49-F238E27FC236}">
                <a16:creationId xmlns="" xmlns:a16="http://schemas.microsoft.com/office/drawing/2014/main" id="{B12626A2-256E-728B-4447-1F5CDE2CD81A}"/>
              </a:ext>
            </a:extLst>
          </p:cNvPr>
          <p:cNvSpPr txBox="1">
            <a:spLocks noChangeArrowheads="1"/>
          </p:cNvSpPr>
          <p:nvPr/>
        </p:nvSpPr>
        <p:spPr bwMode="auto">
          <a:xfrm>
            <a:off x="366713" y="142875"/>
            <a:ext cx="955357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kumimoji="1" sz="2400">
                <a:solidFill>
                  <a:schemeClr val="tx1"/>
                </a:solidFill>
                <a:latin typeface="Times New Roman" panose="02020603050405020304" pitchFamily="18" charset="0"/>
                <a:ea typeface="Gulim" panose="020B0600000101010101" pitchFamily="34" charset="-127"/>
              </a:defRPr>
            </a:lvl9pPr>
          </a:lstStyle>
          <a:p>
            <a:pPr eaLnBrk="1" hangingPunct="1"/>
            <a:r>
              <a:rPr lang="en" altLang="en-US" sz="1600" b="1" dirty="0">
                <a:latin typeface="Arial" panose="020B0604020202020204" pitchFamily="34" charset="0"/>
                <a:ea typeface="msgothic"/>
                <a:cs typeface="msgothic"/>
              </a:rPr>
              <a:t>Molecular mechanisms of idiopathic pulmonary </a:t>
            </a:r>
            <a:r>
              <a:rPr lang="en" altLang="en-US" sz="1600" b="1" dirty="0" smtClean="0">
                <a:latin typeface="Arial" panose="020B0604020202020204" pitchFamily="34" charset="0"/>
                <a:ea typeface="msgothic"/>
                <a:cs typeface="msgothic"/>
              </a:rPr>
              <a:t>fibrosis. </a:t>
            </a:r>
            <a:r>
              <a:rPr lang="en" altLang="en-US" sz="1600" b="1" dirty="0">
                <a:latin typeface="Arial" panose="020B0604020202020204" pitchFamily="34" charset="0"/>
                <a:ea typeface="msgothic"/>
                <a:cs typeface="msgothic"/>
              </a:rPr>
              <a:t>1) </a:t>
            </a:r>
            <a:r>
              <a:rPr lang="en" altLang="en-US" sz="1600" b="1" dirty="0">
                <a:latin typeface="Arial" panose="020B0604020202020204" pitchFamily="34" charset="0"/>
              </a:rPr>
              <a:t>Harmful substances such as cigarette smoke, industrial dust, gastroesophageal reflux and viral infection cause alveolar epithelium injuries. </a:t>
            </a:r>
            <a:r>
              <a:rPr lang="en" altLang="en-US" sz="1600" b="1" dirty="0">
                <a:latin typeface="Arial" panose="020B0604020202020204" pitchFamily="34" charset="0"/>
                <a:ea typeface="msgothic"/>
                <a:cs typeface="msgothic"/>
              </a:rPr>
              <a:t>2) </a:t>
            </a:r>
            <a:r>
              <a:rPr lang="en" altLang="en-US" sz="1600" b="1" dirty="0">
                <a:latin typeface="Arial" panose="020B0604020202020204" pitchFamily="34" charset="0"/>
              </a:rPr>
              <a:t>In sensitive persons, inflammatory and profibrotic processes are triggered. </a:t>
            </a:r>
            <a:r>
              <a:rPr lang="en" altLang="en-US" sz="1600" b="1" dirty="0">
                <a:latin typeface="Arial" panose="020B0604020202020204" pitchFamily="34" charset="0"/>
                <a:ea typeface="msgothic"/>
                <a:cs typeface="msgothic"/>
              </a:rPr>
              <a:t>3) </a:t>
            </a:r>
            <a:r>
              <a:rPr lang="en" altLang="en-US" sz="1600" b="1" dirty="0">
                <a:latin typeface="Arial" panose="020B0604020202020204" pitchFamily="34" charset="0"/>
              </a:rPr>
              <a:t>Alveolar epithelium repair fails due to increased apoptosis and premature aging. </a:t>
            </a:r>
            <a:r>
              <a:rPr lang="en" altLang="en-US" sz="1600" b="1" dirty="0">
                <a:latin typeface="Arial" panose="020B0604020202020204" pitchFamily="34" charset="0"/>
                <a:ea typeface="msgothic"/>
                <a:cs typeface="msgothic"/>
              </a:rPr>
              <a:t>4) </a:t>
            </a:r>
            <a:r>
              <a:rPr lang="en" altLang="en-US" sz="1600" b="1" dirty="0">
                <a:latin typeface="Arial" panose="020B0604020202020204" pitchFamily="34" charset="0"/>
              </a:rPr>
              <a:t>Creation of fibroblastic foci, resulting in distortion of lung structure and deterioration of gas exchange.</a:t>
            </a:r>
          </a:p>
        </p:txBody>
      </p:sp>
      <p:pic>
        <p:nvPicPr>
          <p:cNvPr id="112643" name="Picture 2">
            <a:extLst>
              <a:ext uri="{FF2B5EF4-FFF2-40B4-BE49-F238E27FC236}">
                <a16:creationId xmlns="" xmlns:a16="http://schemas.microsoft.com/office/drawing/2014/main" id="{F05BDC77-1C67-4118-27EA-EA2AAC039E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3588" y="6205538"/>
            <a:ext cx="14144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12644" name="Picture 3">
            <a:extLst>
              <a:ext uri="{FF2B5EF4-FFF2-40B4-BE49-F238E27FC236}">
                <a16:creationId xmlns="" xmlns:a16="http://schemas.microsoft.com/office/drawing/2014/main" id="{C558C05A-A513-B9E9-5FBD-F8DBC3D48D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9675" y="1730375"/>
            <a:ext cx="7715250" cy="434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2645" name="Text Box 4">
            <a:extLst>
              <a:ext uri="{FF2B5EF4-FFF2-40B4-BE49-F238E27FC236}">
                <a16:creationId xmlns="" xmlns:a16="http://schemas.microsoft.com/office/drawing/2014/main" id="{0A344F89-2F40-AEA9-3688-C107DDF64520}"/>
              </a:ext>
            </a:extLst>
          </p:cNvPr>
          <p:cNvSpPr txBox="1">
            <a:spLocks noChangeArrowheads="1"/>
          </p:cNvSpPr>
          <p:nvPr/>
        </p:nvSpPr>
        <p:spPr bwMode="auto">
          <a:xfrm>
            <a:off x="769938" y="6280150"/>
            <a:ext cx="49561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tabLst>
                <a:tab pos="723900" algn="l"/>
                <a:tab pos="1447800" algn="l"/>
                <a:tab pos="2171700" algn="l"/>
                <a:tab pos="2895600" algn="l"/>
                <a:tab pos="3619500" algn="l"/>
              </a:tabLst>
              <a:defRPr kumimoji="1" sz="2400">
                <a:solidFill>
                  <a:schemeClr val="tx1"/>
                </a:solidFill>
                <a:latin typeface="Times New Roman" panose="02020603050405020304" pitchFamily="18" charset="0"/>
                <a:ea typeface="Gulim" panose="020B0600000101010101" pitchFamily="34" charset="-127"/>
              </a:defRPr>
            </a:lvl9pPr>
          </a:lstStyle>
          <a:p>
            <a:pPr eaLnBrk="1" hangingPunct="1"/>
            <a:r>
              <a:rPr lang="en" altLang="en-US" sz="1200" b="1">
                <a:latin typeface="Arial" panose="020B0604020202020204" pitchFamily="34" charset="0"/>
                <a:ea typeface="msgothic"/>
                <a:cs typeface="msgothic"/>
              </a:rPr>
              <a:t>Gisli Jenkins, and Amanda Goodwin Clin Med 2014;14:s45-s49</a:t>
            </a:r>
          </a:p>
        </p:txBody>
      </p:sp>
      <p:sp>
        <p:nvSpPr>
          <p:cNvPr id="112646" name="Text Box 5">
            <a:extLst>
              <a:ext uri="{FF2B5EF4-FFF2-40B4-BE49-F238E27FC236}">
                <a16:creationId xmlns="" xmlns:a16="http://schemas.microsoft.com/office/drawing/2014/main" id="{9F39DBE1-829D-EEB6-8A39-60D5B5F4A34D}"/>
              </a:ext>
            </a:extLst>
          </p:cNvPr>
          <p:cNvSpPr txBox="1">
            <a:spLocks noChangeArrowheads="1"/>
          </p:cNvSpPr>
          <p:nvPr/>
        </p:nvSpPr>
        <p:spPr bwMode="auto">
          <a:xfrm>
            <a:off x="109538" y="6613525"/>
            <a:ext cx="5546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marL="85725" indent="-85725"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kumimoji="1" sz="2400">
                <a:solidFill>
                  <a:schemeClr val="tx1"/>
                </a:solidFill>
                <a:latin typeface="Times New Roman" panose="02020603050405020304" pitchFamily="18" charset="0"/>
                <a:ea typeface="Gulim" panose="020B0600000101010101" pitchFamily="34" charset="-127"/>
              </a:defRPr>
            </a:lvl9pPr>
          </a:lstStyle>
          <a:p>
            <a:pPr eaLnBrk="1" hangingPunct="1"/>
            <a:r>
              <a:rPr lang="en" altLang="en-US" sz="1000">
                <a:solidFill>
                  <a:srgbClr val="000000"/>
                </a:solidFill>
                <a:latin typeface="Arial" panose="020B0604020202020204" pitchFamily="34" charset="0"/>
                <a:ea typeface="msgothic"/>
                <a:cs typeface="msgothic"/>
              </a:rPr>
              <a:t>© </a:t>
            </a:r>
            <a:r>
              <a:rPr lang="en" altLang="en-US" sz="1000">
                <a:latin typeface="Arial" panose="020B0604020202020204" pitchFamily="34" charset="0"/>
                <a:ea typeface="msgothic"/>
                <a:cs typeface="msgothic"/>
              </a:rPr>
              <a:t>2014 Royal College of Physicians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3666" name="Title 1">
            <a:extLst>
              <a:ext uri="{FF2B5EF4-FFF2-40B4-BE49-F238E27FC236}">
                <a16:creationId xmlns="" xmlns:a16="http://schemas.microsoft.com/office/drawing/2014/main" id="{2DDAF478-B673-B366-DF62-A7B07E5AF8A9}"/>
              </a:ext>
            </a:extLst>
          </p:cNvPr>
          <p:cNvSpPr>
            <a:spLocks noGrp="1"/>
          </p:cNvSpPr>
          <p:nvPr>
            <p:ph type="title"/>
          </p:nvPr>
        </p:nvSpPr>
        <p:spPr/>
        <p:txBody>
          <a:bodyPr/>
          <a:lstStyle/>
          <a:p>
            <a:pPr algn="ctr"/>
            <a:r>
              <a:rPr lang="en" altLang="en-US">
                <a:latin typeface="Calibri" panose="020F0502020204030204" pitchFamily="34" charset="0"/>
                <a:cs typeface="Calibri" panose="020F0502020204030204" pitchFamily="34" charset="0"/>
              </a:rPr>
              <a:t>TGF- β1 in IPF</a:t>
            </a:r>
          </a:p>
        </p:txBody>
      </p:sp>
      <p:sp>
        <p:nvSpPr>
          <p:cNvPr id="113667" name="Content Placeholder 2">
            <a:extLst>
              <a:ext uri="{FF2B5EF4-FFF2-40B4-BE49-F238E27FC236}">
                <a16:creationId xmlns="" xmlns:a16="http://schemas.microsoft.com/office/drawing/2014/main" id="{BF4D2542-38FA-6E2E-5D45-D3B75B6FA7A3}"/>
              </a:ext>
            </a:extLst>
          </p:cNvPr>
          <p:cNvSpPr>
            <a:spLocks noGrp="1"/>
          </p:cNvSpPr>
          <p:nvPr>
            <p:ph idx="1"/>
          </p:nvPr>
        </p:nvSpPr>
        <p:spPr/>
        <p:txBody>
          <a:bodyPr/>
          <a:lstStyle/>
          <a:p>
            <a:pPr>
              <a:buFont typeface="Wingdings" panose="05000000000000000000" pitchFamily="2" charset="2"/>
              <a:buNone/>
            </a:pPr>
            <a:r>
              <a:rPr lang="en" altLang="en-US" sz="2400" dirty="0">
                <a:latin typeface="Calibri" panose="020F0502020204030204" pitchFamily="34" charset="0"/>
                <a:cs typeface="Calibri" panose="020F0502020204030204" pitchFamily="34" charset="0"/>
              </a:rPr>
              <a:t>TGF- </a:t>
            </a:r>
            <a:r>
              <a:rPr lang="en" altLang="en-US" sz="2400" dirty="0" smtClean="0">
                <a:latin typeface="Calibri" panose="020F0502020204030204" pitchFamily="34" charset="0"/>
                <a:cs typeface="Calibri" panose="020F0502020204030204" pitchFamily="34" charset="0"/>
              </a:rPr>
              <a:t>β1 </a:t>
            </a:r>
            <a:r>
              <a:rPr lang="en" altLang="en-US" sz="2400" dirty="0">
                <a:latin typeface="Calibri" panose="020F0502020204030204" pitchFamily="34" charset="0"/>
                <a:cs typeface="Calibri" panose="020F0502020204030204" pitchFamily="34" charset="0"/>
              </a:rPr>
              <a:t>is </a:t>
            </a:r>
            <a:r>
              <a:rPr lang="en" altLang="en-US" sz="2400" b="1" dirty="0">
                <a:latin typeface="Calibri" panose="020F0502020204030204" pitchFamily="34" charset="0"/>
                <a:cs typeface="Calibri" panose="020F0502020204030204" pitchFamily="34" charset="0"/>
              </a:rPr>
              <a:t>a pro-fibrotic cytokine</a:t>
            </a:r>
          </a:p>
          <a:p>
            <a:pPr>
              <a:buFont typeface="Wingdings" panose="05000000000000000000" pitchFamily="2" charset="2"/>
              <a:buNone/>
            </a:pPr>
            <a:r>
              <a:rPr lang="en" altLang="en-US" sz="2400" dirty="0">
                <a:latin typeface="Calibri" panose="020F0502020204030204" pitchFamily="34" charset="0"/>
                <a:cs typeface="Calibri" panose="020F0502020204030204" pitchFamily="34" charset="0"/>
              </a:rPr>
              <a:t>It is crucial for:</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migration of epithelial cells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apoptosis of the epithelium</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proliferation of fibroblasts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transformation of fibroblasts into myofibroblasts and</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collagen synthesis</a:t>
            </a:r>
          </a:p>
          <a:p>
            <a:endParaRPr lang="en-US" alt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4690" name="Title 1">
            <a:extLst>
              <a:ext uri="{FF2B5EF4-FFF2-40B4-BE49-F238E27FC236}">
                <a16:creationId xmlns="" xmlns:a16="http://schemas.microsoft.com/office/drawing/2014/main" id="{25A419B5-F220-2B98-792A-2D81904C9622}"/>
              </a:ext>
            </a:extLst>
          </p:cNvPr>
          <p:cNvSpPr>
            <a:spLocks noGrp="1"/>
          </p:cNvSpPr>
          <p:nvPr>
            <p:ph type="title"/>
          </p:nvPr>
        </p:nvSpPr>
        <p:spPr/>
        <p:txBody>
          <a:bodyPr/>
          <a:lstStyle/>
          <a:p>
            <a:r>
              <a:rPr lang="en" altLang="en-US" sz="4000">
                <a:latin typeface="Calibri" panose="020F0502020204030204" pitchFamily="34" charset="0"/>
                <a:cs typeface="Calibri" panose="020F0502020204030204" pitchFamily="34" charset="0"/>
              </a:rPr>
              <a:t>TGF- β1 in IPF</a:t>
            </a:r>
          </a:p>
        </p:txBody>
      </p:sp>
      <p:sp>
        <p:nvSpPr>
          <p:cNvPr id="114691" name="Content Placeholder 2">
            <a:extLst>
              <a:ext uri="{FF2B5EF4-FFF2-40B4-BE49-F238E27FC236}">
                <a16:creationId xmlns="" xmlns:a16="http://schemas.microsoft.com/office/drawing/2014/main" id="{15F90641-52D3-349C-5EAD-4AE1CA3BCE2E}"/>
              </a:ext>
            </a:extLst>
          </p:cNvPr>
          <p:cNvSpPr>
            <a:spLocks noGrp="1"/>
          </p:cNvSpPr>
          <p:nvPr>
            <p:ph idx="1"/>
          </p:nvPr>
        </p:nvSpPr>
        <p:spPr/>
        <p:txBody>
          <a:bodyPr/>
          <a:lstStyle/>
          <a:p>
            <a:endParaRPr lang="en-US" altLang="en-US" sz="2400" dirty="0">
              <a:latin typeface="Calibri" panose="020F0502020204030204" pitchFamily="34" charset="0"/>
              <a:cs typeface="Calibri" panose="020F0502020204030204" pitchFamily="34" charset="0"/>
            </a:endParaRPr>
          </a:p>
          <a:p>
            <a:pPr>
              <a:buFont typeface="Wingdings" panose="05000000000000000000" pitchFamily="2" charset="2"/>
              <a:buNone/>
            </a:pPr>
            <a:r>
              <a:rPr lang="en" altLang="en-US" sz="2400" dirty="0">
                <a:latin typeface="Calibri" panose="020F0502020204030204" pitchFamily="34" charset="0"/>
                <a:cs typeface="Calibri" panose="020F0502020204030204" pitchFamily="34" charset="0"/>
              </a:rPr>
              <a:t>To achieve any profibrotic effect of TGF- </a:t>
            </a:r>
            <a:r>
              <a:rPr lang="en" altLang="en-US" sz="2400" dirty="0" smtClean="0">
                <a:latin typeface="Calibri" panose="020F0502020204030204" pitchFamily="34" charset="0"/>
                <a:cs typeface="Calibri" panose="020F0502020204030204" pitchFamily="34" charset="0"/>
              </a:rPr>
              <a:t>β1,</a:t>
            </a:r>
            <a:r>
              <a:rPr lang="sr-Latn-RS" altLang="en-US" sz="2400" dirty="0" smtClean="0">
                <a:latin typeface="Calibri" panose="020F0502020204030204" pitchFamily="34" charset="0"/>
                <a:cs typeface="Calibri" panose="020F0502020204030204" pitchFamily="34" charset="0"/>
              </a:rPr>
              <a:t> it</a:t>
            </a:r>
            <a:endParaRPr lang="en" altLang="en-US" sz="2400" dirty="0">
              <a:latin typeface="Calibri" panose="020F0502020204030204" pitchFamily="34" charset="0"/>
              <a:cs typeface="Calibri" panose="020F0502020204030204" pitchFamily="34" charset="0"/>
            </a:endParaRPr>
          </a:p>
          <a:p>
            <a:pPr>
              <a:buFont typeface="Wingdings" panose="05000000000000000000" pitchFamily="2" charset="2"/>
              <a:buNone/>
            </a:pPr>
            <a:r>
              <a:rPr lang="en" altLang="en-US" sz="2400" dirty="0">
                <a:latin typeface="Calibri" panose="020F0502020204030204" pitchFamily="34" charset="0"/>
                <a:cs typeface="Calibri" panose="020F0502020204030204" pitchFamily="34" charset="0"/>
              </a:rPr>
              <a:t>must be </a:t>
            </a:r>
            <a:r>
              <a:rPr lang="en" altLang="en-US" sz="2400" dirty="0">
                <a:solidFill>
                  <a:schemeClr val="tx2"/>
                </a:solidFill>
                <a:latin typeface="Calibri" panose="020F0502020204030204" pitchFamily="34" charset="0"/>
                <a:cs typeface="Calibri" panose="020F0502020204030204" pitchFamily="34" charset="0"/>
              </a:rPr>
              <a:t>activated</a:t>
            </a:r>
            <a:r>
              <a:rPr lang="en" altLang="en-US" sz="2400" dirty="0">
                <a:latin typeface="Calibri" panose="020F0502020204030204" pitchFamily="34" charset="0"/>
                <a:cs typeface="Calibri" panose="020F0502020204030204" pitchFamily="34" charset="0"/>
              </a:rPr>
              <a:t> </a:t>
            </a:r>
          </a:p>
          <a:p>
            <a:pPr>
              <a:buFont typeface="Wingdings" panose="05000000000000000000" pitchFamily="2" charset="2"/>
              <a:buNone/>
            </a:pPr>
            <a:endParaRPr lang="en-US" altLang="en-US" sz="2400" dirty="0">
              <a:latin typeface="Calibri" panose="020F0502020204030204" pitchFamily="34" charset="0"/>
              <a:cs typeface="Calibri" panose="020F0502020204030204" pitchFamily="34" charset="0"/>
            </a:endParaRPr>
          </a:p>
          <a:p>
            <a:pPr>
              <a:buFont typeface="Wingdings" panose="05000000000000000000" pitchFamily="2" charset="2"/>
              <a:buNone/>
            </a:pPr>
            <a:r>
              <a:rPr lang="en" altLang="en-US" sz="2400" dirty="0">
                <a:latin typeface="Calibri" panose="020F0502020204030204" pitchFamily="34" charset="0"/>
                <a:cs typeface="Calibri" panose="020F0502020204030204" pitchFamily="34" charset="0"/>
              </a:rPr>
              <a:t>Activation is enabled by:</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extreme values of pH or temperature</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proteases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integrins (the best characterized mechanism of activation of TGF- β 1 in IPF)</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5714" name="Title 1">
            <a:extLst>
              <a:ext uri="{FF2B5EF4-FFF2-40B4-BE49-F238E27FC236}">
                <a16:creationId xmlns="" xmlns:a16="http://schemas.microsoft.com/office/drawing/2014/main" id="{61DD3007-391B-D573-2FD5-E173E4D1196B}"/>
              </a:ext>
            </a:extLst>
          </p:cNvPr>
          <p:cNvSpPr>
            <a:spLocks noGrp="1"/>
          </p:cNvSpPr>
          <p:nvPr>
            <p:ph type="title"/>
          </p:nvPr>
        </p:nvSpPr>
        <p:spPr/>
        <p:txBody>
          <a:bodyPr/>
          <a:lstStyle/>
          <a:p>
            <a:r>
              <a:rPr lang="en" altLang="en-US" sz="3600">
                <a:latin typeface="Calibri" panose="020F0502020204030204" pitchFamily="34" charset="0"/>
                <a:cs typeface="Calibri" panose="020F0502020204030204" pitchFamily="34" charset="0"/>
              </a:rPr>
              <a:t>PATHOGENESIS</a:t>
            </a:r>
          </a:p>
        </p:txBody>
      </p:sp>
      <p:sp>
        <p:nvSpPr>
          <p:cNvPr id="3" name="Content Placeholder 2">
            <a:extLst>
              <a:ext uri="{FF2B5EF4-FFF2-40B4-BE49-F238E27FC236}">
                <a16:creationId xmlns="" xmlns:a16="http://schemas.microsoft.com/office/drawing/2014/main" id="{0A0EE4C9-B48E-0152-D372-C95A5A2CBC8E}"/>
              </a:ext>
            </a:extLst>
          </p:cNvPr>
          <p:cNvSpPr>
            <a:spLocks noGrp="1"/>
          </p:cNvSpPr>
          <p:nvPr>
            <p:ph idx="1"/>
          </p:nvPr>
        </p:nvSpPr>
        <p:spPr>
          <a:xfrm>
            <a:off x="952500" y="2017713"/>
            <a:ext cx="8574088" cy="4114800"/>
          </a:xfrm>
        </p:spPr>
        <p:txBody>
          <a:bodyPr/>
          <a:lstStyle/>
          <a:p>
            <a:pPr marL="0" indent="0">
              <a:buFont typeface="Wingdings" panose="05000000000000000000" pitchFamily="2" charset="2"/>
              <a:buNone/>
              <a:defRPr/>
            </a:pPr>
            <a:r>
              <a:rPr lang="sr-Latn-RS" sz="2800" dirty="0" smtClean="0">
                <a:latin typeface="Calibri" panose="020F0502020204030204" pitchFamily="34" charset="0"/>
                <a:cs typeface="Calibri" panose="020F0502020204030204" pitchFamily="34" charset="0"/>
              </a:rPr>
              <a:t>RECENT</a:t>
            </a:r>
            <a:r>
              <a:rPr lang="en" sz="2800" dirty="0" smtClean="0">
                <a:latin typeface="Calibri" panose="020F0502020204030204" pitchFamily="34" charset="0"/>
                <a:cs typeface="Calibri" panose="020F0502020204030204" pitchFamily="34" charset="0"/>
              </a:rPr>
              <a:t> </a:t>
            </a:r>
            <a:r>
              <a:rPr lang="en" sz="2800" dirty="0">
                <a:latin typeface="Calibri" panose="020F0502020204030204" pitchFamily="34" charset="0"/>
                <a:cs typeface="Calibri" panose="020F0502020204030204" pitchFamily="34" charset="0"/>
              </a:rPr>
              <a:t>UNDERSTANDINGS</a:t>
            </a:r>
          </a:p>
          <a:p>
            <a:pPr marL="0" indent="0">
              <a:buFont typeface="Wingdings" panose="05000000000000000000" pitchFamily="2" charset="2"/>
              <a:buNone/>
              <a:defRPr/>
            </a:pPr>
            <a:r>
              <a:rPr lang="en" sz="2400" dirty="0">
                <a:latin typeface="Calibri" panose="020F0502020204030204" pitchFamily="34" charset="0"/>
                <a:cs typeface="Calibri" panose="020F0502020204030204" pitchFamily="34" charset="0"/>
              </a:rPr>
              <a:t>Sequential, repeated lung injury (alveolar epithelium and BM) is associated with the release of numerous cytokines:</a:t>
            </a:r>
          </a:p>
          <a:p>
            <a:pPr>
              <a:buFont typeface="Arial" panose="020B0604020202020204" pitchFamily="34" charset="0"/>
              <a:buChar char="•"/>
              <a:defRPr/>
            </a:pPr>
            <a:r>
              <a:rPr lang="en" sz="2000" b="1" kern="1200" dirty="0" smtClean="0">
                <a:solidFill>
                  <a:srgbClr val="FFFF00"/>
                </a:solidFill>
                <a:latin typeface="Calibri" panose="020F0502020204030204" pitchFamily="34" charset="0"/>
                <a:cs typeface="Calibri" panose="020F0502020204030204" pitchFamily="34" charset="0"/>
              </a:rPr>
              <a:t>transform</a:t>
            </a:r>
            <a:r>
              <a:rPr lang="sr-Latn-RS" sz="2000" b="1" kern="1200" dirty="0" smtClean="0">
                <a:solidFill>
                  <a:srgbClr val="FFFF00"/>
                </a:solidFill>
                <a:latin typeface="Calibri" panose="020F0502020204030204" pitchFamily="34" charset="0"/>
                <a:cs typeface="Calibri" panose="020F0502020204030204" pitchFamily="34" charset="0"/>
              </a:rPr>
              <a:t>ing</a:t>
            </a:r>
            <a:r>
              <a:rPr lang="en" sz="2000" b="1" kern="1200" dirty="0" smtClean="0">
                <a:solidFill>
                  <a:srgbClr val="FFFF00"/>
                </a:solidFill>
                <a:latin typeface="Calibri" panose="020F0502020204030204" pitchFamily="34" charset="0"/>
                <a:cs typeface="Calibri" panose="020F0502020204030204" pitchFamily="34" charset="0"/>
              </a:rPr>
              <a:t> growth</a:t>
            </a:r>
            <a:r>
              <a:rPr lang="sr-Latn-RS" sz="2000" b="1" kern="1200" dirty="0" smtClean="0">
                <a:solidFill>
                  <a:srgbClr val="FFFF00"/>
                </a:solidFill>
                <a:latin typeface="Calibri" panose="020F0502020204030204" pitchFamily="34" charset="0"/>
                <a:cs typeface="Calibri" panose="020F0502020204030204" pitchFamily="34" charset="0"/>
              </a:rPr>
              <a:t> factor</a:t>
            </a:r>
            <a:r>
              <a:rPr lang="en" sz="2000" b="1" kern="1200" dirty="0" smtClean="0">
                <a:solidFill>
                  <a:srgbClr val="FFFF00"/>
                </a:solidFill>
                <a:latin typeface="Calibri" panose="020F0502020204030204" pitchFamily="34" charset="0"/>
                <a:cs typeface="Calibri" panose="020F0502020204030204" pitchFamily="34" charset="0"/>
              </a:rPr>
              <a:t> </a:t>
            </a:r>
            <a:r>
              <a:rPr lang="en" sz="2000" b="1" kern="1200" dirty="0">
                <a:solidFill>
                  <a:srgbClr val="FFFF00"/>
                </a:solidFill>
                <a:latin typeface="Calibri" panose="020F0502020204030204" pitchFamily="34" charset="0"/>
                <a:cs typeface="Calibri" panose="020F0502020204030204" pitchFamily="34" charset="0"/>
              </a:rPr>
              <a:t>beta-1 (TGF β 1 )</a:t>
            </a:r>
            <a:endParaRPr lang="sr-Latn-RS" sz="2000" b="1" kern="1200" dirty="0">
              <a:solidFill>
                <a:srgbClr val="FFFF00"/>
              </a:solidFill>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000" kern="1200" dirty="0" smtClean="0">
                <a:latin typeface="Calibri" panose="020F0502020204030204" pitchFamily="34" charset="0"/>
                <a:cs typeface="Calibri" panose="020F0502020204030204" pitchFamily="34" charset="0"/>
              </a:rPr>
              <a:t>platele</a:t>
            </a:r>
            <a:r>
              <a:rPr lang="sr-Latn-RS" sz="2000" kern="1200" dirty="0" smtClean="0">
                <a:latin typeface="Calibri" panose="020F0502020204030204" pitchFamily="34" charset="0"/>
                <a:cs typeface="Calibri" panose="020F0502020204030204" pitchFamily="34" charset="0"/>
              </a:rPr>
              <a:t>t</a:t>
            </a:r>
            <a:r>
              <a:rPr lang="en" sz="2000" kern="1200" dirty="0" smtClean="0">
                <a:latin typeface="Calibri" panose="020F0502020204030204" pitchFamily="34" charset="0"/>
                <a:cs typeface="Calibri" panose="020F0502020204030204" pitchFamily="34" charset="0"/>
              </a:rPr>
              <a:t> growth</a:t>
            </a:r>
            <a:r>
              <a:rPr lang="sr-Latn-RS" sz="2000" kern="1200" dirty="0" smtClean="0">
                <a:latin typeface="Calibri" panose="020F0502020204030204" pitchFamily="34" charset="0"/>
                <a:cs typeface="Calibri" panose="020F0502020204030204" pitchFamily="34" charset="0"/>
              </a:rPr>
              <a:t> factor</a:t>
            </a:r>
            <a:r>
              <a:rPr lang="en" sz="2000" kern="1200" dirty="0" smtClean="0">
                <a:latin typeface="Calibri" panose="020F0502020204030204" pitchFamily="34" charset="0"/>
                <a:cs typeface="Calibri" panose="020F0502020204030204" pitchFamily="34" charset="0"/>
              </a:rPr>
              <a:t> </a:t>
            </a:r>
            <a:r>
              <a:rPr lang="en" sz="2000" kern="1200" dirty="0">
                <a:latin typeface="Calibri" panose="020F0502020204030204" pitchFamily="34" charset="0"/>
                <a:cs typeface="Calibri" panose="020F0502020204030204" pitchFamily="34" charset="0"/>
              </a:rPr>
              <a:t>(PDGF)</a:t>
            </a:r>
            <a:endParaRPr lang="sr-Latn-RS" sz="2000" kern="12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000" kern="1200" dirty="0">
                <a:latin typeface="Calibri" panose="020F0502020204030204" pitchFamily="34" charset="0"/>
                <a:cs typeface="Calibri" panose="020F0502020204030204" pitchFamily="34" charset="0"/>
              </a:rPr>
              <a:t>tumor necrosis factor - α </a:t>
            </a:r>
            <a:r>
              <a:rPr lang="en" sz="2000" kern="1200" dirty="0" smtClean="0">
                <a:latin typeface="Calibri" panose="020F0502020204030204" pitchFamily="34" charset="0"/>
                <a:cs typeface="Calibri" panose="020F0502020204030204" pitchFamily="34" charset="0"/>
              </a:rPr>
              <a:t>(TNF </a:t>
            </a:r>
            <a:r>
              <a:rPr lang="en" sz="2000" kern="1200" dirty="0">
                <a:latin typeface="Calibri" panose="020F0502020204030204" pitchFamily="34" charset="0"/>
                <a:cs typeface="Calibri" panose="020F0502020204030204" pitchFamily="34" charset="0"/>
              </a:rPr>
              <a:t>α)</a:t>
            </a:r>
            <a:endParaRPr lang="sr-Latn-RS" sz="2000" kern="12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sr-Latn-RS" sz="2000" kern="1200" dirty="0">
                <a:latin typeface="Calibri" panose="020F0502020204030204" pitchFamily="34" charset="0"/>
                <a:cs typeface="Calibri" panose="020F0502020204030204" pitchFamily="34" charset="0"/>
              </a:rPr>
              <a:t>c</a:t>
            </a:r>
            <a:r>
              <a:rPr lang="sr-Latn-RS" sz="2000" kern="1200" dirty="0" smtClean="0">
                <a:latin typeface="Calibri" panose="020F0502020204030204" pitchFamily="34" charset="0"/>
                <a:cs typeface="Calibri" panose="020F0502020204030204" pitchFamily="34" charset="0"/>
              </a:rPr>
              <a:t>onnective tissue </a:t>
            </a:r>
            <a:r>
              <a:rPr lang="en" sz="2000" kern="1200" dirty="0" smtClean="0">
                <a:latin typeface="Calibri" panose="020F0502020204030204" pitchFamily="34" charset="0"/>
                <a:cs typeface="Calibri" panose="020F0502020204030204" pitchFamily="34" charset="0"/>
              </a:rPr>
              <a:t>growth factor </a:t>
            </a:r>
            <a:r>
              <a:rPr lang="en" sz="2000" kern="1200" dirty="0">
                <a:latin typeface="Calibri" panose="020F0502020204030204" pitchFamily="34" charset="0"/>
                <a:cs typeface="Calibri" panose="020F0502020204030204" pitchFamily="34" charset="0"/>
              </a:rPr>
              <a:t>(CTGF)</a:t>
            </a:r>
            <a:endParaRPr lang="sr-Cyrl-RS" sz="2000" dirty="0">
              <a:latin typeface="Calibri" panose="020F0502020204030204" pitchFamily="34" charset="0"/>
              <a:cs typeface="Calibri" panose="020F0502020204030204" pitchFamily="34" charset="0"/>
            </a:endParaRPr>
          </a:p>
          <a:p>
            <a:pPr marL="0" indent="0">
              <a:buFont typeface="Wingdings" panose="05000000000000000000" pitchFamily="2" charset="2"/>
              <a:buNone/>
              <a:defRPr/>
            </a:pPr>
            <a:r>
              <a:rPr lang="en" sz="2400" dirty="0">
                <a:latin typeface="Calibri" panose="020F0502020204030204" pitchFamily="34" charset="0"/>
                <a:cs typeface="Calibri" panose="020F0502020204030204" pitchFamily="34" charset="0"/>
              </a:rPr>
              <a:t>responsible for the recruitment of fibroblasts (proliferation and migration of fibroblasts to various parts of the lungs)</a:t>
            </a:r>
          </a:p>
          <a:p>
            <a:pPr marL="0" indent="0">
              <a:buFont typeface="Wingdings" panose="05000000000000000000" pitchFamily="2" charset="2"/>
              <a:buNone/>
              <a:defRPr/>
            </a:pPr>
            <a:endParaRPr lang="sr-Cyrl-RS" sz="2400" dirty="0">
              <a:latin typeface="Calibri" panose="020F0502020204030204" pitchFamily="34" charset="0"/>
              <a:cs typeface="Calibri" panose="020F0502020204030204" pitchFamily="34" charset="0"/>
            </a:endParaRPr>
          </a:p>
          <a:p>
            <a:pPr marL="0" indent="0">
              <a:buFont typeface="Wingdings" panose="05000000000000000000" pitchFamily="2" charset="2"/>
              <a:buNone/>
              <a:defRPr/>
            </a:pPr>
            <a:endParaRPr lang="sr-Cyrl-RS" sz="2400" dirty="0">
              <a:latin typeface="Calibri" panose="020F0502020204030204" pitchFamily="34" charset="0"/>
              <a:cs typeface="Calibri" panose="020F0502020204030204" pitchFamily="34" charset="0"/>
            </a:endParaRPr>
          </a:p>
          <a:p>
            <a:pPr marL="0" indent="0">
              <a:buFont typeface="Wingdings" panose="05000000000000000000" pitchFamily="2" charset="2"/>
              <a:buNone/>
              <a:defRPr/>
            </a:pPr>
            <a:endParaRPr 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70658" name="Title 1">
            <a:extLst>
              <a:ext uri="{FF2B5EF4-FFF2-40B4-BE49-F238E27FC236}">
                <a16:creationId xmlns="" xmlns:a16="http://schemas.microsoft.com/office/drawing/2014/main" id="{12DA0D32-BB49-0B0B-2ECC-BB8E9C97647B}"/>
              </a:ext>
            </a:extLst>
          </p:cNvPr>
          <p:cNvSpPr>
            <a:spLocks noGrp="1"/>
          </p:cNvSpPr>
          <p:nvPr>
            <p:ph type="title"/>
          </p:nvPr>
        </p:nvSpPr>
        <p:spPr/>
        <p:txBody>
          <a:bodyPr/>
          <a:lstStyle/>
          <a:p>
            <a:r>
              <a:rPr lang="en" altLang="en-US">
                <a:latin typeface="Calibri" panose="020F0502020204030204" pitchFamily="34" charset="0"/>
                <a:cs typeface="Calibri" panose="020F0502020204030204" pitchFamily="34" charset="0"/>
              </a:rPr>
              <a:t>LUNG PARENCHYMA</a:t>
            </a:r>
            <a:endParaRPr lang="en-US" altLang="en-US" b="1">
              <a:latin typeface="Calibri" panose="020F0502020204030204" pitchFamily="34" charset="0"/>
              <a:cs typeface="Calibri" panose="020F0502020204030204" pitchFamily="34" charset="0"/>
            </a:endParaRPr>
          </a:p>
        </p:txBody>
      </p:sp>
      <p:sp>
        <p:nvSpPr>
          <p:cNvPr id="70659" name="Content Placeholder 2">
            <a:extLst>
              <a:ext uri="{FF2B5EF4-FFF2-40B4-BE49-F238E27FC236}">
                <a16:creationId xmlns="" xmlns:a16="http://schemas.microsoft.com/office/drawing/2014/main" id="{AA359BA8-E503-83D4-D53E-40F7E7C9AACE}"/>
              </a:ext>
            </a:extLst>
          </p:cNvPr>
          <p:cNvSpPr>
            <a:spLocks noGrp="1"/>
          </p:cNvSpPr>
          <p:nvPr>
            <p:ph idx="1"/>
          </p:nvPr>
        </p:nvSpPr>
        <p:spPr/>
        <p:txBody>
          <a:bodyPr/>
          <a:lstStyle/>
          <a:p>
            <a:pPr>
              <a:buFont typeface="Arial" panose="020B0604020202020204" pitchFamily="34" charset="0"/>
              <a:buChar char="•"/>
            </a:pPr>
            <a:r>
              <a:rPr lang="en" altLang="en-US" sz="2800">
                <a:latin typeface="Calibri" panose="020F0502020204030204" pitchFamily="34" charset="0"/>
                <a:cs typeface="Calibri" panose="020F0502020204030204" pitchFamily="34" charset="0"/>
              </a:rPr>
              <a:t>interstitium is an integral part of lung parenchyma</a:t>
            </a:r>
          </a:p>
          <a:p>
            <a:pPr>
              <a:buFont typeface="Arial" panose="020B0604020202020204" pitchFamily="34" charset="0"/>
              <a:buChar char="•"/>
            </a:pPr>
            <a:endParaRPr lang="en-US" altLang="en-US" sz="280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a:latin typeface="Calibri" panose="020F0502020204030204" pitchFamily="34" charset="0"/>
                <a:cs typeface="Calibri" panose="020F0502020204030204" pitchFamily="34" charset="0"/>
              </a:rPr>
              <a:t>includes </a:t>
            </a:r>
            <a:r>
              <a:rPr lang="en" altLang="en-US" sz="2800">
                <a:solidFill>
                  <a:schemeClr val="tx2"/>
                </a:solidFill>
                <a:latin typeface="Calibri" panose="020F0502020204030204" pitchFamily="34" charset="0"/>
                <a:cs typeface="Calibri" panose="020F0502020204030204" pitchFamily="34" charset="0"/>
              </a:rPr>
              <a:t>any lung tissue </a:t>
            </a:r>
            <a:r>
              <a:rPr lang="en" altLang="en-US" sz="2800">
                <a:latin typeface="Calibri" panose="020F0502020204030204" pitchFamily="34" charset="0"/>
                <a:cs typeface="Calibri" panose="020F0502020204030204" pitchFamily="34" charset="0"/>
              </a:rPr>
              <a:t>including respiratory bronchioles, pulmonary vasculature, lymphatic tissue, interstitium, alveolar ducts and saccules</a:t>
            </a:r>
          </a:p>
          <a:p>
            <a:pPr>
              <a:buFont typeface="Arial" panose="020B0604020202020204" pitchFamily="34" charset="0"/>
              <a:buChar char="•"/>
            </a:pPr>
            <a:endParaRPr lang="ru-RU" altLang="en-US" sz="280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a:latin typeface="Calibri" panose="020F0502020204030204" pitchFamily="34" charset="0"/>
                <a:cs typeface="Calibri" panose="020F0502020204030204" pitchFamily="34" charset="0"/>
              </a:rPr>
              <a:t>all structures distal to the terminal bronchiole</a:t>
            </a:r>
            <a:endParaRPr lang="ru-RU" altLang="en-US" sz="2800">
              <a:latin typeface="Calibri" panose="020F0502020204030204" pitchFamily="34" charset="0"/>
              <a:cs typeface="Calibri" panose="020F0502020204030204" pitchFamily="34" charset="0"/>
            </a:endParaRPr>
          </a:p>
          <a:p>
            <a:pPr>
              <a:buFont typeface="Arial" panose="020B0604020202020204" pitchFamily="34" charset="0"/>
              <a:buChar char="•"/>
            </a:pPr>
            <a:endParaRPr lang="ru-RU" altLang="en-US">
              <a:latin typeface="Calibri" panose="020F0502020204030204" pitchFamily="34" charset="0"/>
              <a:cs typeface="Calibri" panose="020F0502020204030204" pitchFamily="34" charset="0"/>
            </a:endParaRPr>
          </a:p>
        </p:txBody>
      </p:sp>
      <p:pic>
        <p:nvPicPr>
          <p:cNvPr id="70660" name="Picture 1">
            <a:extLst>
              <a:ext uri="{FF2B5EF4-FFF2-40B4-BE49-F238E27FC236}">
                <a16:creationId xmlns="" xmlns:a16="http://schemas.microsoft.com/office/drawing/2014/main" id="{BE51927E-64BE-903D-7718-2A1C2A6632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2213" y="68263"/>
            <a:ext cx="2622550" cy="180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6738" name="Title 1">
            <a:extLst>
              <a:ext uri="{FF2B5EF4-FFF2-40B4-BE49-F238E27FC236}">
                <a16:creationId xmlns="" xmlns:a16="http://schemas.microsoft.com/office/drawing/2014/main" id="{914632A2-26E8-831B-5AAC-D5EE735A413B}"/>
              </a:ext>
            </a:extLst>
          </p:cNvPr>
          <p:cNvSpPr>
            <a:spLocks noGrp="1"/>
          </p:cNvSpPr>
          <p:nvPr>
            <p:ph type="title"/>
          </p:nvPr>
        </p:nvSpPr>
        <p:spPr/>
        <p:txBody>
          <a:bodyPr/>
          <a:lstStyle/>
          <a:p>
            <a:pPr algn="ctr"/>
            <a:r>
              <a:rPr lang="en" altLang="en-US">
                <a:latin typeface="Calibri" panose="020F0502020204030204" pitchFamily="34" charset="0"/>
                <a:cs typeface="Calibri" panose="020F0502020204030204" pitchFamily="34" charset="0"/>
              </a:rPr>
              <a:t>Diagnosis of IPF</a:t>
            </a:r>
          </a:p>
        </p:txBody>
      </p:sp>
      <p:sp>
        <p:nvSpPr>
          <p:cNvPr id="116739" name="Content Placeholder 2">
            <a:extLst>
              <a:ext uri="{FF2B5EF4-FFF2-40B4-BE49-F238E27FC236}">
                <a16:creationId xmlns="" xmlns:a16="http://schemas.microsoft.com/office/drawing/2014/main" id="{972332E8-CC66-8B1D-CD56-A8D55B8CBF8F}"/>
              </a:ext>
            </a:extLst>
          </p:cNvPr>
          <p:cNvSpPr>
            <a:spLocks noGrp="1"/>
          </p:cNvSpPr>
          <p:nvPr>
            <p:ph idx="1"/>
          </p:nvPr>
        </p:nvSpPr>
        <p:spPr/>
        <p:txBody>
          <a:bodyPr/>
          <a:lstStyle/>
          <a:p>
            <a:pPr>
              <a:buFont typeface="Wingdings" panose="05000000000000000000" pitchFamily="2" charset="2"/>
              <a:buBlip>
                <a:blip r:embed="rId2"/>
              </a:buBlip>
            </a:pPr>
            <a:r>
              <a:rPr lang="en" altLang="en-US" sz="2800">
                <a:latin typeface="Calibri" panose="020F0502020204030204" pitchFamily="34" charset="0"/>
                <a:cs typeface="Calibri" panose="020F0502020204030204" pitchFamily="34" charset="0"/>
              </a:rPr>
              <a:t>Multidisciplinary team</a:t>
            </a:r>
          </a:p>
        </p:txBody>
      </p:sp>
      <p:pic>
        <p:nvPicPr>
          <p:cNvPr id="116740" name="Picture 2">
            <a:extLst>
              <a:ext uri="{FF2B5EF4-FFF2-40B4-BE49-F238E27FC236}">
                <a16:creationId xmlns="" xmlns:a16="http://schemas.microsoft.com/office/drawing/2014/main" id="{C0A21CA8-6A57-9FAD-F061-BB2ADE7BCF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063" y="2608263"/>
            <a:ext cx="5060950" cy="34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2466" name="Rectangle 2">
            <a:extLst>
              <a:ext uri="{FF2B5EF4-FFF2-40B4-BE49-F238E27FC236}">
                <a16:creationId xmlns="" xmlns:a16="http://schemas.microsoft.com/office/drawing/2014/main" id="{DA9B4DD1-8D09-E20F-D236-13B365A1D7C3}"/>
              </a:ext>
            </a:extLst>
          </p:cNvPr>
          <p:cNvSpPr>
            <a:spLocks noGrp="1" noChangeArrowheads="1"/>
          </p:cNvSpPr>
          <p:nvPr>
            <p:ph type="ctrTitle"/>
          </p:nvPr>
        </p:nvSpPr>
        <p:spPr>
          <a:xfrm>
            <a:off x="571500" y="0"/>
            <a:ext cx="9144000" cy="838200"/>
          </a:xfrm>
          <a:solidFill>
            <a:schemeClr val="tx1"/>
          </a:solidFill>
        </p:spPr>
        <p:txBody>
          <a:bodyPr/>
          <a:lstStyle/>
          <a:p>
            <a:pPr eaLnBrk="1" hangingPunct="1">
              <a:lnSpc>
                <a:spcPct val="50000"/>
              </a:lnSpc>
              <a:defRPr/>
            </a:pPr>
            <a:r>
              <a:rPr lang="en" altLang="en-US" sz="4000" b="1" i="1" dirty="0">
                <a:solidFill>
                  <a:srgbClr val="FF0000"/>
                </a:solidFill>
                <a:effectLst>
                  <a:outerShdw blurRad="38100" dist="38100" dir="2700000" algn="tl">
                    <a:srgbClr val="C0C0C0"/>
                  </a:outerShdw>
                </a:effectLst>
                <a:latin typeface="Comic Sans MS" panose="030F0702030302020204" pitchFamily="66" charset="0"/>
              </a:rPr>
              <a:t>       </a:t>
            </a:r>
            <a:r>
              <a:rPr lang="en"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DIAGNOSTIC APPROACH </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IN </a:t>
            </a:r>
            <a:r>
              <a:rPr lang="en"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LD</a:t>
            </a:r>
            <a: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
            </a:r>
            <a:b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br>
            <a:r>
              <a:rPr lang="en" altLang="en-US" sz="3200" dirty="0">
                <a:solidFill>
                  <a:srgbClr val="FF0000"/>
                </a:solidFill>
                <a:latin typeface="Calibri" panose="020F0502020204030204" pitchFamily="34" charset="0"/>
                <a:ea typeface="Verdana" panose="020B0604030504040204" pitchFamily="34" charset="0"/>
                <a:cs typeface="Calibri" panose="020F0502020204030204" pitchFamily="34" charset="0"/>
              </a:rPr>
              <a:t>           </a:t>
            </a:r>
            <a:endParaRPr lang="it-IT" altLang="en-US" sz="3200" dirty="0">
              <a:solidFill>
                <a:srgbClr val="FFFF00"/>
              </a:solidFill>
              <a:latin typeface="Calibri" panose="020F0502020204030204" pitchFamily="34" charset="0"/>
              <a:ea typeface="Verdana" panose="020B0604030504040204" pitchFamily="34" charset="0"/>
              <a:cs typeface="Calibri" panose="020F0502020204030204" pitchFamily="34" charset="0"/>
            </a:endParaRPr>
          </a:p>
        </p:txBody>
      </p:sp>
      <p:sp>
        <p:nvSpPr>
          <p:cNvPr id="62467" name="Rectangle 3">
            <a:extLst>
              <a:ext uri="{FF2B5EF4-FFF2-40B4-BE49-F238E27FC236}">
                <a16:creationId xmlns="" xmlns:a16="http://schemas.microsoft.com/office/drawing/2014/main" id="{C219C14B-B231-93D5-6B71-883ED0FBE30C}"/>
              </a:ext>
            </a:extLst>
          </p:cNvPr>
          <p:cNvSpPr>
            <a:spLocks noGrp="1" noChangeArrowheads="1"/>
          </p:cNvSpPr>
          <p:nvPr>
            <p:ph type="subTitle" idx="1"/>
          </p:nvPr>
        </p:nvSpPr>
        <p:spPr>
          <a:xfrm>
            <a:off x="571500" y="838200"/>
            <a:ext cx="9144000" cy="6019800"/>
          </a:xfrm>
          <a:ln w="38100">
            <a:solidFill>
              <a:srgbClr val="FF0000"/>
            </a:solidFill>
          </a:ln>
        </p:spPr>
        <p:txBody>
          <a:bodyPr/>
          <a:lstStyle/>
          <a:p>
            <a:pPr eaLnBrk="1" hangingPunct="1">
              <a:defRPr/>
            </a:pPr>
            <a:endParaRPr lang="it-IT" sz="2400" b="1" dirty="0">
              <a:solidFill>
                <a:srgbClr val="CCFFFF"/>
              </a:solidFill>
              <a:effectLst>
                <a:outerShdw blurRad="38100" dist="38100" dir="2700000" algn="tl">
                  <a:srgbClr val="000000"/>
                </a:outerShdw>
              </a:effectLst>
              <a:latin typeface="Calibri" pitchFamily="34" charset="0"/>
            </a:endParaRPr>
          </a:p>
        </p:txBody>
      </p:sp>
      <p:sp>
        <p:nvSpPr>
          <p:cNvPr id="62468" name="Line 4">
            <a:extLst>
              <a:ext uri="{FF2B5EF4-FFF2-40B4-BE49-F238E27FC236}">
                <a16:creationId xmlns="" xmlns:a16="http://schemas.microsoft.com/office/drawing/2014/main" id="{50BE1A51-15FB-812F-EB7A-3F55E3D08DB0}"/>
              </a:ext>
            </a:extLst>
          </p:cNvPr>
          <p:cNvSpPr>
            <a:spLocks noChangeShapeType="1"/>
          </p:cNvSpPr>
          <p:nvPr/>
        </p:nvSpPr>
        <p:spPr bwMode="auto">
          <a:xfrm flipH="1">
            <a:off x="3009900" y="1371600"/>
            <a:ext cx="685800" cy="685800"/>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69" name="Line 5">
            <a:extLst>
              <a:ext uri="{FF2B5EF4-FFF2-40B4-BE49-F238E27FC236}">
                <a16:creationId xmlns="" xmlns:a16="http://schemas.microsoft.com/office/drawing/2014/main" id="{6153D9BF-192D-A4EA-FBFA-4EFACEB9449E}"/>
              </a:ext>
            </a:extLst>
          </p:cNvPr>
          <p:cNvSpPr>
            <a:spLocks noChangeShapeType="1"/>
          </p:cNvSpPr>
          <p:nvPr/>
        </p:nvSpPr>
        <p:spPr bwMode="auto">
          <a:xfrm>
            <a:off x="6515100" y="1371600"/>
            <a:ext cx="685800" cy="690563"/>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70" name="Text Box 6">
            <a:extLst>
              <a:ext uri="{FF2B5EF4-FFF2-40B4-BE49-F238E27FC236}">
                <a16:creationId xmlns="" xmlns:a16="http://schemas.microsoft.com/office/drawing/2014/main" id="{0698B72D-C09C-8A72-6D12-3F6A2F6215DF}"/>
              </a:ext>
            </a:extLst>
          </p:cNvPr>
          <p:cNvSpPr txBox="1">
            <a:spLocks noChangeArrowheads="1"/>
          </p:cNvSpPr>
          <p:nvPr/>
        </p:nvSpPr>
        <p:spPr bwMode="auto">
          <a:xfrm>
            <a:off x="1028700" y="2286000"/>
            <a:ext cx="2667000" cy="2154238"/>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FUNCTIONAL</a:t>
            </a:r>
          </a:p>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TESTS</a:t>
            </a:r>
            <a:endParaRPr kumimoji="0" lang="it-IT" sz="2000" b="1" u="sng" dirty="0">
              <a:solidFill>
                <a:srgbClr val="CCFFFF"/>
              </a:solidFill>
              <a:effectLst>
                <a:outerShdw blurRad="38100" dist="38100" dir="2700000" algn="tl">
                  <a:srgbClr val="000000"/>
                </a:outerShdw>
              </a:effectLst>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SPIROMETRY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sr-Latn-RS" sz="2000" b="1" dirty="0" smtClean="0">
                <a:solidFill>
                  <a:srgbClr val="FFFFFF"/>
                </a:solidFill>
                <a:latin typeface="Calibri" pitchFamily="34" charset="0"/>
                <a:ea typeface="+mn-ea"/>
                <a:cs typeface="+mn-cs"/>
              </a:rPr>
              <a:t> </a:t>
            </a:r>
            <a:r>
              <a:rPr kumimoji="0" lang="en" sz="2000" b="1" dirty="0" smtClean="0">
                <a:solidFill>
                  <a:srgbClr val="FFFFFF"/>
                </a:solidFill>
                <a:latin typeface="Calibri" pitchFamily="34" charset="0"/>
                <a:ea typeface="+mn-ea"/>
                <a:cs typeface="+mn-cs"/>
              </a:rPr>
              <a:t>DLCO</a:t>
            </a:r>
            <a:endParaRPr kumimoji="0" lang="en"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GAS ANALYSIS</a:t>
            </a:r>
            <a:endParaRPr kumimoji="0" lang="it-IT" sz="2000" b="1" dirty="0">
              <a:solidFill>
                <a:srgbClr val="FFFFFF"/>
              </a:solidFill>
              <a:latin typeface="Calibri" pitchFamily="34" charset="0"/>
              <a:ea typeface="+mn-ea"/>
              <a:cs typeface="+mn-cs"/>
            </a:endParaRPr>
          </a:p>
        </p:txBody>
      </p:sp>
      <p:sp>
        <p:nvSpPr>
          <p:cNvPr id="62471" name="Text Box 7">
            <a:extLst>
              <a:ext uri="{FF2B5EF4-FFF2-40B4-BE49-F238E27FC236}">
                <a16:creationId xmlns="" xmlns:a16="http://schemas.microsoft.com/office/drawing/2014/main" id="{980F01AE-65F5-55AB-DFE0-6A404680E06E}"/>
              </a:ext>
            </a:extLst>
          </p:cNvPr>
          <p:cNvSpPr txBox="1">
            <a:spLocks noChangeArrowheads="1"/>
          </p:cNvSpPr>
          <p:nvPr/>
        </p:nvSpPr>
        <p:spPr bwMode="auto">
          <a:xfrm>
            <a:off x="6134100" y="2286000"/>
            <a:ext cx="2743200" cy="1968500"/>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IMAGING</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RADIOGRAPHY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HRCT</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SCINTIGRAPHY</a:t>
            </a:r>
            <a:endParaRPr kumimoji="0" lang="it-IT" sz="2000" b="1" dirty="0">
              <a:solidFill>
                <a:srgbClr val="FFFFFF"/>
              </a:solidFill>
              <a:latin typeface="Calibri" pitchFamily="34" charset="0"/>
              <a:ea typeface="+mn-ea"/>
              <a:cs typeface="+mn-cs"/>
            </a:endParaRPr>
          </a:p>
          <a:p>
            <a:pPr algn="just">
              <a:lnSpc>
                <a:spcPct val="30000"/>
              </a:lnSpc>
              <a:spcBef>
                <a:spcPct val="50000"/>
              </a:spcBef>
              <a:defRPr/>
            </a:pPr>
            <a:endParaRPr kumimoji="0" lang="it-IT" sz="2000" b="1" dirty="0">
              <a:solidFill>
                <a:srgbClr val="FFFFFF"/>
              </a:solidFill>
              <a:latin typeface="Tahoma" panose="020B0604030504040204" pitchFamily="34" charset="0"/>
              <a:ea typeface="+mn-ea"/>
              <a:cs typeface="+mn-cs"/>
            </a:endParaRPr>
          </a:p>
        </p:txBody>
      </p:sp>
      <p:sp>
        <p:nvSpPr>
          <p:cNvPr id="62472" name="Text Box 8">
            <a:extLst>
              <a:ext uri="{FF2B5EF4-FFF2-40B4-BE49-F238E27FC236}">
                <a16:creationId xmlns="" xmlns:a16="http://schemas.microsoft.com/office/drawing/2014/main" id="{7E0CECE3-25E9-6232-E0D2-B3BC2B552688}"/>
              </a:ext>
            </a:extLst>
          </p:cNvPr>
          <p:cNvSpPr txBox="1">
            <a:spLocks noChangeArrowheads="1"/>
          </p:cNvSpPr>
          <p:nvPr/>
        </p:nvSpPr>
        <p:spPr bwMode="auto">
          <a:xfrm>
            <a:off x="3238500" y="4800600"/>
            <a:ext cx="3810000" cy="1631216"/>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PATHO-HISTOLOGY</a:t>
            </a:r>
            <a:endParaRPr kumimoji="0" lang="it-IT" sz="2000" b="1" u="sng" dirty="0">
              <a:solidFill>
                <a:srgbClr val="CCFFFF"/>
              </a:solidFill>
              <a:effectLst>
                <a:outerShdw blurRad="38100" dist="38100" dir="2700000" algn="tl">
                  <a:srgbClr val="000000"/>
                </a:outerShdw>
              </a:effectLst>
              <a:latin typeface="Calibri" pitchFamily="34" charset="0"/>
              <a:ea typeface="+mn-ea"/>
              <a:cs typeface="+mn-cs"/>
            </a:endParaRPr>
          </a:p>
          <a:p>
            <a:pPr algn="just">
              <a:spcBef>
                <a:spcPct val="50000"/>
              </a:spcBef>
              <a:buFontTx/>
              <a:buChar char="•"/>
              <a:defRPr/>
            </a:pPr>
            <a:r>
              <a:rPr kumimoji="0" lang="en" sz="2000" b="1" dirty="0">
                <a:solidFill>
                  <a:srgbClr val="FFFFFF"/>
                </a:solidFill>
                <a:latin typeface="Calibri" pitchFamily="34" charset="0"/>
                <a:ea typeface="+mn-ea"/>
                <a:cs typeface="+mn-cs"/>
              </a:rPr>
              <a:t> </a:t>
            </a:r>
            <a:r>
              <a:rPr kumimoji="0" lang="en" sz="2000" b="1" dirty="0" smtClean="0">
                <a:solidFill>
                  <a:srgbClr val="FFFFFF"/>
                </a:solidFill>
                <a:latin typeface="Calibri" pitchFamily="34" charset="0"/>
                <a:ea typeface="+mn-ea"/>
                <a:cs typeface="+mn-cs"/>
              </a:rPr>
              <a:t>BRONCHOALVE</a:t>
            </a:r>
            <a:r>
              <a:rPr kumimoji="0" lang="sr-Latn-RS" sz="2000" b="1" dirty="0" smtClean="0">
                <a:solidFill>
                  <a:srgbClr val="FFFFFF"/>
                </a:solidFill>
                <a:latin typeface="Calibri" pitchFamily="34" charset="0"/>
                <a:ea typeface="+mn-ea"/>
                <a:cs typeface="+mn-cs"/>
              </a:rPr>
              <a:t>OLAR</a:t>
            </a:r>
            <a:r>
              <a:rPr kumimoji="0" lang="en" sz="2000" b="1" dirty="0" smtClean="0">
                <a:solidFill>
                  <a:srgbClr val="FFFFFF"/>
                </a:solidFill>
                <a:latin typeface="Calibri" pitchFamily="34" charset="0"/>
                <a:ea typeface="+mn-ea"/>
                <a:cs typeface="+mn-cs"/>
              </a:rPr>
              <a:t> </a:t>
            </a:r>
            <a:r>
              <a:rPr kumimoji="0" lang="en" sz="2000" b="1" dirty="0">
                <a:solidFill>
                  <a:srgbClr val="FFFFFF"/>
                </a:solidFill>
                <a:latin typeface="Calibri" pitchFamily="34" charset="0"/>
                <a:ea typeface="+mn-ea"/>
                <a:cs typeface="+mn-cs"/>
              </a:rPr>
              <a:t>LAVAGE </a:t>
            </a:r>
            <a:r>
              <a:rPr kumimoji="0" lang="en" sz="2000" b="1" dirty="0" smtClean="0">
                <a:solidFill>
                  <a:srgbClr val="FFFFFF"/>
                </a:solidFill>
                <a:latin typeface="Calibri" pitchFamily="34" charset="0"/>
                <a:ea typeface="+mn-ea"/>
                <a:cs typeface="+mn-cs"/>
              </a:rPr>
              <a:t>(BAL)</a:t>
            </a:r>
            <a:endParaRPr kumimoji="0" lang="it-IT" sz="2000" b="1" dirty="0">
              <a:solidFill>
                <a:srgbClr val="FFFFFF"/>
              </a:solidFill>
              <a:latin typeface="Calibri" pitchFamily="34" charset="0"/>
              <a:ea typeface="+mn-ea"/>
              <a:cs typeface="+mn-cs"/>
            </a:endParaRPr>
          </a:p>
          <a:p>
            <a:pPr algn="just">
              <a:spcBef>
                <a:spcPct val="50000"/>
              </a:spcBef>
              <a:buFontTx/>
              <a:buChar char="•"/>
              <a:defRPr/>
            </a:pPr>
            <a:r>
              <a:rPr kumimoji="0" lang="en" sz="2000" b="1" dirty="0">
                <a:solidFill>
                  <a:srgbClr val="FFFFFF"/>
                </a:solidFill>
                <a:latin typeface="Calibri" pitchFamily="34" charset="0"/>
                <a:ea typeface="+mn-ea"/>
                <a:cs typeface="+mn-cs"/>
              </a:rPr>
              <a:t> LUNG BIOPSY </a:t>
            </a:r>
          </a:p>
        </p:txBody>
      </p:sp>
      <p:sp>
        <p:nvSpPr>
          <p:cNvPr id="62480" name="Line 16">
            <a:extLst>
              <a:ext uri="{FF2B5EF4-FFF2-40B4-BE49-F238E27FC236}">
                <a16:creationId xmlns="" xmlns:a16="http://schemas.microsoft.com/office/drawing/2014/main" id="{E7DA438E-0109-CF23-A727-D388F9E10121}"/>
              </a:ext>
            </a:extLst>
          </p:cNvPr>
          <p:cNvSpPr>
            <a:spLocks noChangeShapeType="1"/>
          </p:cNvSpPr>
          <p:nvPr/>
        </p:nvSpPr>
        <p:spPr bwMode="auto">
          <a:xfrm flipH="1">
            <a:off x="7124700" y="45720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1" name="Line 17">
            <a:extLst>
              <a:ext uri="{FF2B5EF4-FFF2-40B4-BE49-F238E27FC236}">
                <a16:creationId xmlns="" xmlns:a16="http://schemas.microsoft.com/office/drawing/2014/main" id="{4B955321-4405-BF14-7566-3E14565C0B19}"/>
              </a:ext>
            </a:extLst>
          </p:cNvPr>
          <p:cNvSpPr>
            <a:spLocks noChangeShapeType="1"/>
          </p:cNvSpPr>
          <p:nvPr/>
        </p:nvSpPr>
        <p:spPr bwMode="auto">
          <a:xfrm>
            <a:off x="2324100" y="4495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2" name="Line 18">
            <a:extLst>
              <a:ext uri="{FF2B5EF4-FFF2-40B4-BE49-F238E27FC236}">
                <a16:creationId xmlns="" xmlns:a16="http://schemas.microsoft.com/office/drawing/2014/main" id="{441E020A-0359-DAD6-5C81-A490E7B0BE4E}"/>
              </a:ext>
            </a:extLst>
          </p:cNvPr>
          <p:cNvSpPr>
            <a:spLocks noChangeShapeType="1"/>
          </p:cNvSpPr>
          <p:nvPr/>
        </p:nvSpPr>
        <p:spPr bwMode="auto">
          <a:xfrm>
            <a:off x="4838700" y="1447800"/>
            <a:ext cx="0" cy="533400"/>
          </a:xfrm>
          <a:prstGeom prst="line">
            <a:avLst/>
          </a:prstGeom>
          <a:noFill/>
          <a:ln w="3175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88076" name="Text Box 19">
            <a:extLst>
              <a:ext uri="{FF2B5EF4-FFF2-40B4-BE49-F238E27FC236}">
                <a16:creationId xmlns="" xmlns:a16="http://schemas.microsoft.com/office/drawing/2014/main" id="{D1B6C0FA-49B7-22CB-9B83-DB4FD48883F8}"/>
              </a:ext>
            </a:extLst>
          </p:cNvPr>
          <p:cNvSpPr txBox="1">
            <a:spLocks noChangeArrowheads="1"/>
          </p:cNvSpPr>
          <p:nvPr/>
        </p:nvSpPr>
        <p:spPr bwMode="auto">
          <a:xfrm>
            <a:off x="3771900" y="2286000"/>
            <a:ext cx="2286000" cy="400050"/>
          </a:xfrm>
          <a:prstGeom prst="rect">
            <a:avLst/>
          </a:prstGeom>
          <a:noFill/>
          <a:ln w="38100">
            <a:solidFill>
              <a:srgbClr val="FF0000"/>
            </a:solidFill>
            <a:miter lim="800000"/>
            <a:headEnd/>
            <a:tailEnd/>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000" b="1">
                <a:solidFill>
                  <a:srgbClr val="CCFFFF"/>
                </a:solidFill>
                <a:latin typeface="Calibri" panose="020F0502020204030204" pitchFamily="34" charset="0"/>
                <a:ea typeface="+mn-ea"/>
                <a:cs typeface="+mn-cs"/>
              </a:rPr>
              <a:t>LABORATORY</a:t>
            </a:r>
            <a:endParaRPr kumimoji="0" lang="it-IT" altLang="en-US" sz="2000" b="1">
              <a:solidFill>
                <a:srgbClr val="CCFFFF"/>
              </a:solidFill>
              <a:latin typeface="Calibri" panose="020F0502020204030204" pitchFamily="34" charset="0"/>
              <a:ea typeface="+mn-ea"/>
              <a:cs typeface="+mn-cs"/>
            </a:endParaRPr>
          </a:p>
        </p:txBody>
      </p:sp>
      <p:sp>
        <p:nvSpPr>
          <p:cNvPr id="62486" name="Line 22">
            <a:extLst>
              <a:ext uri="{FF2B5EF4-FFF2-40B4-BE49-F238E27FC236}">
                <a16:creationId xmlns="" xmlns:a16="http://schemas.microsoft.com/office/drawing/2014/main" id="{C4FC2616-EC3D-5F09-92D4-B6EE6AF4EB93}"/>
              </a:ext>
            </a:extLst>
          </p:cNvPr>
          <p:cNvSpPr>
            <a:spLocks noChangeShapeType="1"/>
          </p:cNvSpPr>
          <p:nvPr/>
        </p:nvSpPr>
        <p:spPr bwMode="auto">
          <a:xfrm flipH="1">
            <a:off x="4076700" y="29718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7" name="Line 23">
            <a:extLst>
              <a:ext uri="{FF2B5EF4-FFF2-40B4-BE49-F238E27FC236}">
                <a16:creationId xmlns="" xmlns:a16="http://schemas.microsoft.com/office/drawing/2014/main" id="{1288CC4F-EAEA-DDF8-2B8A-9249354B6161}"/>
              </a:ext>
            </a:extLst>
          </p:cNvPr>
          <p:cNvSpPr>
            <a:spLocks noChangeShapeType="1"/>
          </p:cNvSpPr>
          <p:nvPr/>
        </p:nvSpPr>
        <p:spPr bwMode="auto">
          <a:xfrm>
            <a:off x="5067300" y="2971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88079" name="Rectangle 15">
            <a:extLst>
              <a:ext uri="{FF2B5EF4-FFF2-40B4-BE49-F238E27FC236}">
                <a16:creationId xmlns="" xmlns:a16="http://schemas.microsoft.com/office/drawing/2014/main" id="{758AE1E8-509C-F644-67C8-52ECD8D169E2}"/>
              </a:ext>
            </a:extLst>
          </p:cNvPr>
          <p:cNvSpPr>
            <a:spLocks noChangeArrowheads="1"/>
          </p:cNvSpPr>
          <p:nvPr/>
        </p:nvSpPr>
        <p:spPr bwMode="auto">
          <a:xfrm>
            <a:off x="3771900" y="914400"/>
            <a:ext cx="2743200" cy="457200"/>
          </a:xfrm>
          <a:prstGeom prst="rect">
            <a:avLst/>
          </a:prstGeom>
          <a:solidFill>
            <a:schemeClr val="tx1"/>
          </a:solidFill>
          <a:ln w="38100" algn="ctr">
            <a:solidFill>
              <a:srgbClr val="FF0000"/>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0"/>
              </a:spcBef>
              <a:buClrTx/>
              <a:buSzTx/>
              <a:buFontTx/>
              <a:buNone/>
              <a:defRPr/>
            </a:pPr>
            <a:r>
              <a:rPr kumimoji="0" lang="en" altLang="en-US" sz="2400" b="1" dirty="0">
                <a:solidFill>
                  <a:srgbClr val="FF0000"/>
                </a:solidFill>
                <a:latin typeface="Calibri" panose="020F0502020204030204" pitchFamily="34" charset="0"/>
                <a:ea typeface="+mn-ea"/>
                <a:cs typeface="+mn-cs"/>
              </a:rPr>
              <a:t>CLINICAL DOUBT</a:t>
            </a:r>
            <a:endParaRPr kumimoji="0" lang="it-IT" altLang="en-US" sz="2400" b="1" dirty="0">
              <a:solidFill>
                <a:srgbClr val="FF0000"/>
              </a:solidFill>
              <a:latin typeface="Calibri" panose="020F0502020204030204" pitchFamily="34" charset="0"/>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8786" name="Title 1">
            <a:extLst>
              <a:ext uri="{FF2B5EF4-FFF2-40B4-BE49-F238E27FC236}">
                <a16:creationId xmlns="" xmlns:a16="http://schemas.microsoft.com/office/drawing/2014/main" id="{A307818C-48CA-145D-3A42-BAA1B4F11D5F}"/>
              </a:ext>
            </a:extLst>
          </p:cNvPr>
          <p:cNvSpPr>
            <a:spLocks noGrp="1"/>
          </p:cNvSpPr>
          <p:nvPr>
            <p:ph type="title"/>
          </p:nvPr>
        </p:nvSpPr>
        <p:spPr>
          <a:xfrm>
            <a:off x="1714500" y="381000"/>
            <a:ext cx="7793038" cy="1143000"/>
          </a:xfrm>
        </p:spPr>
        <p:txBody>
          <a:bodyPr/>
          <a:lstStyle/>
          <a:p>
            <a:r>
              <a:rPr lang="en" altLang="en-US" b="1" dirty="0">
                <a:latin typeface="Calibri" panose="020F0502020204030204" pitchFamily="34" charset="0"/>
              </a:rPr>
              <a:t> </a:t>
            </a:r>
            <a:r>
              <a:rPr lang="sr-Cyrl-CS" altLang="en-US" b="1" dirty="0">
                <a:latin typeface="Calibri" panose="020F0502020204030204" pitchFamily="34" charset="0"/>
              </a:rPr>
              <a:t/>
            </a:r>
            <a:br>
              <a:rPr lang="sr-Cyrl-CS" altLang="en-US" b="1" dirty="0">
                <a:latin typeface="Calibri" panose="020F0502020204030204" pitchFamily="34" charset="0"/>
              </a:rPr>
            </a:br>
            <a:r>
              <a:rPr lang="sr-Cyrl-CS" altLang="en-US" b="1" dirty="0">
                <a:latin typeface="Calibri" panose="020F0502020204030204" pitchFamily="34" charset="0"/>
              </a:rPr>
              <a:t/>
            </a:r>
            <a:br>
              <a:rPr lang="sr-Cyrl-CS" altLang="en-US" b="1" dirty="0">
                <a:latin typeface="Calibri" panose="020F0502020204030204" pitchFamily="34" charset="0"/>
              </a:rPr>
            </a:br>
            <a:r>
              <a:rPr lang="en" altLang="en-US" b="1" dirty="0">
                <a:latin typeface="Calibri" panose="020F0502020204030204" pitchFamily="34" charset="0"/>
              </a:rPr>
              <a:t>                                   </a:t>
            </a:r>
            <a:r>
              <a:rPr lang="en" altLang="en-US" sz="2400" b="1" dirty="0">
                <a:latin typeface="Calibri" panose="020F0502020204030204" pitchFamily="34" charset="0"/>
                <a:ea typeface="Verdana" panose="020B0604030504040204" pitchFamily="34" charset="0"/>
                <a:cs typeface="Calibri" panose="020F0502020204030204" pitchFamily="34" charset="0"/>
              </a:rPr>
              <a:t>Clinical suspicion</a:t>
            </a:r>
            <a:r>
              <a:rPr lang="en" altLang="en-US" sz="2800" b="1" dirty="0">
                <a:latin typeface="Calibri" panose="020F0502020204030204" pitchFamily="34" charset="0"/>
                <a:ea typeface="Verdana" panose="020B0604030504040204" pitchFamily="34" charset="0"/>
                <a:cs typeface="Calibri" panose="020F0502020204030204" pitchFamily="34" charset="0"/>
              </a:rPr>
              <a:t> </a:t>
            </a:r>
            <a:r>
              <a:rPr lang="sr-Cyrl-CS" altLang="en-US" sz="2800" b="1" dirty="0">
                <a:latin typeface="Calibri" panose="020F0502020204030204" pitchFamily="34" charset="0"/>
                <a:ea typeface="Verdana" panose="020B0604030504040204" pitchFamily="34" charset="0"/>
                <a:cs typeface="Calibri" panose="020F0502020204030204" pitchFamily="34" charset="0"/>
              </a:rPr>
              <a:t/>
            </a:r>
            <a:br>
              <a:rPr lang="sr-Cyrl-CS" altLang="en-US" sz="2800" b="1" dirty="0">
                <a:latin typeface="Calibri" panose="020F0502020204030204" pitchFamily="34" charset="0"/>
                <a:ea typeface="Verdana" panose="020B0604030504040204" pitchFamily="34" charset="0"/>
                <a:cs typeface="Calibri" panose="020F0502020204030204" pitchFamily="34" charset="0"/>
              </a:rPr>
            </a:br>
            <a:r>
              <a:rPr lang="en" altLang="en-US" sz="3600" dirty="0">
                <a:solidFill>
                  <a:schemeClr val="tx1"/>
                </a:solidFill>
                <a:latin typeface="Calibri" panose="020F0502020204030204" pitchFamily="34" charset="0"/>
                <a:ea typeface="Verdana" panose="020B0604030504040204" pitchFamily="34" charset="0"/>
                <a:cs typeface="Calibri" panose="020F0502020204030204" pitchFamily="34" charset="0"/>
              </a:rPr>
              <a:t>ANAMNESIS</a:t>
            </a:r>
            <a:endParaRPr lang="sr-Latn-CS" altLang="en-US" sz="3600"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118787" name="Content Placeholder 2">
            <a:extLst>
              <a:ext uri="{FF2B5EF4-FFF2-40B4-BE49-F238E27FC236}">
                <a16:creationId xmlns="" xmlns:a16="http://schemas.microsoft.com/office/drawing/2014/main" id="{D86A3687-9862-978F-A164-ECAA4183659C}"/>
              </a:ext>
            </a:extLst>
          </p:cNvPr>
          <p:cNvSpPr>
            <a:spLocks noGrp="1"/>
          </p:cNvSpPr>
          <p:nvPr>
            <p:ph idx="1"/>
          </p:nvPr>
        </p:nvSpPr>
        <p:spPr>
          <a:xfrm>
            <a:off x="1104900" y="2017713"/>
            <a:ext cx="8421688" cy="4114800"/>
          </a:xfrm>
        </p:spPr>
        <p:txBody>
          <a:bodyPr/>
          <a:lstStyle/>
          <a:p>
            <a:pPr>
              <a:buFont typeface="Arial" panose="020B0604020202020204" pitchFamily="34" charset="0"/>
              <a:buChar char="•"/>
            </a:pPr>
            <a:endParaRPr lang="ru-RU" altLang="en-US" sz="2400" b="1" dirty="0">
              <a:latin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Age (between 40 and 70 years)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Gender</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Smoking</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Medicines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Exposure to risk factors from the living and working environment</a:t>
            </a:r>
          </a:p>
          <a:p>
            <a:pPr>
              <a:buFont typeface="Arial" panose="020B0604020202020204" pitchFamily="34" charset="0"/>
              <a:buChar char="•"/>
            </a:pPr>
            <a:r>
              <a:rPr lang="sr-Latn-RS" altLang="en-US" sz="2400" dirty="0">
                <a:latin typeface="Calibri" panose="020F0502020204030204" pitchFamily="34" charset="0"/>
                <a:cs typeface="Calibri" panose="020F0502020204030204" pitchFamily="34" charset="0"/>
              </a:rPr>
              <a:t>P</a:t>
            </a:r>
            <a:r>
              <a:rPr lang="en" altLang="en-US" sz="2400" dirty="0" smtClean="0">
                <a:latin typeface="Calibri" panose="020F0502020204030204" pitchFamily="34" charset="0"/>
                <a:cs typeface="Calibri" panose="020F0502020204030204" pitchFamily="34" charset="0"/>
              </a:rPr>
              <a:t>resence </a:t>
            </a:r>
            <a:r>
              <a:rPr lang="en" altLang="en-US" sz="2400" dirty="0">
                <a:latin typeface="Calibri" panose="020F0502020204030204" pitchFamily="34" charset="0"/>
                <a:cs typeface="Calibri" panose="020F0502020204030204" pitchFamily="34" charset="0"/>
              </a:rPr>
              <a:t>of systemic connective tissue diseases</a:t>
            </a:r>
          </a:p>
          <a:p>
            <a:pPr>
              <a:buFont typeface="Arial" panose="020B0604020202020204" pitchFamily="34" charset="0"/>
              <a:buChar char="•"/>
            </a:pPr>
            <a:r>
              <a:rPr lang="en" altLang="en-US" sz="2400" dirty="0">
                <a:latin typeface="Calibri" panose="020F0502020204030204" pitchFamily="34" charset="0"/>
                <a:cs typeface="Calibri" panose="020F0502020204030204" pitchFamily="34" charset="0"/>
              </a:rPr>
              <a:t>Family history </a:t>
            </a:r>
            <a:r>
              <a:rPr lang="en" altLang="en-US" sz="2400" i="1" dirty="0">
                <a:latin typeface="Calibri" panose="020F0502020204030204" pitchFamily="34" charset="0"/>
                <a:cs typeface="Calibri" panose="020F0502020204030204" pitchFamily="34" charset="0"/>
              </a:rPr>
              <a:t> </a:t>
            </a:r>
            <a:endParaRPr lang="en-US" altLang="en-US" sz="2400" i="1" dirty="0">
              <a:latin typeface="Calibri" panose="020F0502020204030204" pitchFamily="34" charset="0"/>
              <a:cs typeface="Calibri" panose="020F0502020204030204" pitchFamily="34" charset="0"/>
            </a:endParaRPr>
          </a:p>
          <a:p>
            <a:pPr eaLnBrk="1" hangingPunct="1">
              <a:buFont typeface="Wingdings" panose="05000000000000000000" pitchFamily="2" charset="2"/>
              <a:buNone/>
            </a:pPr>
            <a:r>
              <a:rPr lang="en" altLang="en-US" sz="2400" i="1" dirty="0"/>
              <a:t>    </a:t>
            </a:r>
            <a:endParaRPr lang="it-IT" altLang="en-US" sz="2400" i="1" dirty="0"/>
          </a:p>
          <a:p>
            <a:pPr>
              <a:buFont typeface="Arial" panose="020B0604020202020204" pitchFamily="34" charset="0"/>
              <a:buChar char="•"/>
            </a:pPr>
            <a:endParaRPr lang="sr-Latn-CS" altLang="en-US" sz="2400" b="1" dirty="0">
              <a:latin typeface="Calibri" panose="020F0502020204030204" pitchFamily="34" charset="0"/>
            </a:endParaRPr>
          </a:p>
        </p:txBody>
      </p:sp>
      <p:sp>
        <p:nvSpPr>
          <p:cNvPr id="89092" name="Oval 3">
            <a:extLst>
              <a:ext uri="{FF2B5EF4-FFF2-40B4-BE49-F238E27FC236}">
                <a16:creationId xmlns="" xmlns:a16="http://schemas.microsoft.com/office/drawing/2014/main" id="{ED7F9EE5-CCE9-7341-972E-E6AFF9F9C2C4}"/>
              </a:ext>
            </a:extLst>
          </p:cNvPr>
          <p:cNvSpPr>
            <a:spLocks noChangeArrowheads="1"/>
          </p:cNvSpPr>
          <p:nvPr/>
        </p:nvSpPr>
        <p:spPr bwMode="auto">
          <a:xfrm>
            <a:off x="5294071" y="284957"/>
            <a:ext cx="4038600" cy="990600"/>
          </a:xfrm>
          <a:prstGeom prst="ellipse">
            <a:avLst/>
          </a:prstGeom>
          <a:noFill/>
          <a:ln w="38100" algn="ctr">
            <a:solidFill>
              <a:srgbClr val="FFFF00"/>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endParaRPr kumimoji="0" lang="sr-Latn-CS" altLang="en-US" sz="2400">
              <a:solidFill>
                <a:srgbClr val="FFFFFF"/>
              </a:solidFill>
              <a:ea typeface="+mn-ea"/>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19810" name="Title 1">
            <a:extLst>
              <a:ext uri="{FF2B5EF4-FFF2-40B4-BE49-F238E27FC236}">
                <a16:creationId xmlns="" xmlns:a16="http://schemas.microsoft.com/office/drawing/2014/main" id="{0300DDE3-BDC6-D3A2-EC7B-126E7D7D4FD1}"/>
              </a:ext>
            </a:extLst>
          </p:cNvPr>
          <p:cNvSpPr>
            <a:spLocks noGrp="1"/>
          </p:cNvSpPr>
          <p:nvPr>
            <p:ph type="title"/>
          </p:nvPr>
        </p:nvSpPr>
        <p:spPr>
          <a:xfrm>
            <a:off x="1562100" y="762000"/>
            <a:ext cx="7793038" cy="838200"/>
          </a:xfrm>
        </p:spPr>
        <p:txBody>
          <a:bodyPr/>
          <a:lstStyle/>
          <a:p>
            <a:r>
              <a:rPr lang="en-US" altLang="en-US" sz="4000">
                <a:latin typeface="Verdana" panose="020B0604030504040204" pitchFamily="34" charset="0"/>
                <a:ea typeface="Verdana" panose="020B0604030504040204" pitchFamily="34" charset="0"/>
                <a:cs typeface="Verdana" panose="020B0604030504040204" pitchFamily="34" charset="0"/>
              </a:rPr>
              <a:t/>
            </a:r>
            <a:br>
              <a:rPr lang="en-US" altLang="en-US" sz="4000">
                <a:latin typeface="Verdana" panose="020B0604030504040204" pitchFamily="34" charset="0"/>
                <a:ea typeface="Verdana" panose="020B0604030504040204" pitchFamily="34" charset="0"/>
                <a:cs typeface="Verdana" panose="020B0604030504040204" pitchFamily="34" charset="0"/>
              </a:rPr>
            </a:br>
            <a:r>
              <a:rPr lang="en-US" altLang="en-US" sz="4000">
                <a:latin typeface="Verdana" panose="020B0604030504040204" pitchFamily="34" charset="0"/>
                <a:ea typeface="Verdana" panose="020B0604030504040204" pitchFamily="34" charset="0"/>
                <a:cs typeface="Verdana" panose="020B0604030504040204" pitchFamily="34" charset="0"/>
              </a:rPr>
              <a:t/>
            </a:r>
            <a:br>
              <a:rPr lang="en-US" altLang="en-US" sz="4000">
                <a:latin typeface="Verdana" panose="020B0604030504040204" pitchFamily="34" charset="0"/>
                <a:ea typeface="Verdana" panose="020B0604030504040204" pitchFamily="34" charset="0"/>
                <a:cs typeface="Verdana" panose="020B0604030504040204" pitchFamily="34" charset="0"/>
              </a:rPr>
            </a:br>
            <a:r>
              <a:rPr lang="en" altLang="en-US" sz="4000">
                <a:latin typeface="Verdana" panose="020B0604030504040204" pitchFamily="34" charset="0"/>
                <a:ea typeface="Verdana" panose="020B0604030504040204" pitchFamily="34" charset="0"/>
                <a:cs typeface="Verdana" panose="020B0604030504040204" pitchFamily="34" charset="0"/>
              </a:rPr>
              <a:t>                           </a:t>
            </a:r>
            <a:r>
              <a:rPr lang="sr-Cyrl-CS" altLang="en-US" sz="2800">
                <a:latin typeface="Calibri" panose="020F0502020204030204" pitchFamily="34" charset="0"/>
                <a:ea typeface="Verdana" panose="020B0604030504040204" pitchFamily="34" charset="0"/>
                <a:cs typeface="Calibri" panose="020F0502020204030204" pitchFamily="34" charset="0"/>
              </a:rPr>
              <a:t/>
            </a:r>
            <a:br>
              <a:rPr lang="sr-Cyrl-CS" altLang="en-US" sz="2800">
                <a:latin typeface="Calibri" panose="020F0502020204030204" pitchFamily="34" charset="0"/>
                <a:ea typeface="Verdana" panose="020B0604030504040204" pitchFamily="34" charset="0"/>
                <a:cs typeface="Calibri" panose="020F0502020204030204" pitchFamily="34" charset="0"/>
              </a:rPr>
            </a:br>
            <a:r>
              <a:rPr lang="en" altLang="en-US" sz="2800" b="1">
                <a:latin typeface="Verdana" panose="020B0604030504040204" pitchFamily="34" charset="0"/>
                <a:ea typeface="Verdana" panose="020B0604030504040204" pitchFamily="34" charset="0"/>
                <a:cs typeface="Verdana" panose="020B0604030504040204" pitchFamily="34" charset="0"/>
              </a:rPr>
              <a:t> </a:t>
            </a:r>
            <a:r>
              <a:rPr lang="en" altLang="en-US" sz="3600">
                <a:solidFill>
                  <a:schemeClr val="tx1"/>
                </a:solidFill>
                <a:latin typeface="Calibri" panose="020F0502020204030204" pitchFamily="34" charset="0"/>
                <a:ea typeface="Verdana" panose="020B0604030504040204" pitchFamily="34" charset="0"/>
                <a:cs typeface="Verdana" panose="020B0604030504040204" pitchFamily="34" charset="0"/>
              </a:rPr>
              <a:t>CLINICAL SYMPTOMS</a:t>
            </a:r>
            <a:endParaRPr lang="sr-Latn-CS" altLang="en-US" sz="3600">
              <a:solidFill>
                <a:schemeClr val="tx1"/>
              </a:solidFill>
              <a:latin typeface="Calibri" panose="020F0502020204030204" pitchFamily="34" charset="0"/>
              <a:ea typeface="Verdana" panose="020B0604030504040204" pitchFamily="34" charset="0"/>
              <a:cs typeface="Verdana" panose="020B0604030504040204" pitchFamily="34" charset="0"/>
            </a:endParaRPr>
          </a:p>
        </p:txBody>
      </p:sp>
      <p:sp>
        <p:nvSpPr>
          <p:cNvPr id="119811" name="Content Placeholder 2">
            <a:extLst>
              <a:ext uri="{FF2B5EF4-FFF2-40B4-BE49-F238E27FC236}">
                <a16:creationId xmlns="" xmlns:a16="http://schemas.microsoft.com/office/drawing/2014/main" id="{1641B918-182E-A7FC-ECD9-DFBB53A46A10}"/>
              </a:ext>
            </a:extLst>
          </p:cNvPr>
          <p:cNvSpPr>
            <a:spLocks noGrp="1"/>
          </p:cNvSpPr>
          <p:nvPr>
            <p:ph idx="1"/>
          </p:nvPr>
        </p:nvSpPr>
        <p:spPr>
          <a:xfrm>
            <a:off x="1104900" y="1981200"/>
            <a:ext cx="8305800" cy="4267200"/>
          </a:xfrm>
        </p:spPr>
        <p:txBody>
          <a:bodyPr/>
          <a:lstStyle/>
          <a:p>
            <a:pPr>
              <a:buFont typeface="Wingdings" panose="05000000000000000000" pitchFamily="2" charset="2"/>
              <a:buNone/>
            </a:pPr>
            <a:r>
              <a:rPr lang="sr-Latn-RS" altLang="en-US" sz="2400" b="1" dirty="0" smtClean="0">
                <a:solidFill>
                  <a:srgbClr val="FFFF00"/>
                </a:solidFill>
                <a:latin typeface="Calibri" panose="020F0502020204030204" pitchFamily="34" charset="0"/>
                <a:ea typeface="Verdana" panose="020B0604030504040204" pitchFamily="34" charset="0"/>
                <a:cs typeface="Calibri" panose="020F0502020204030204" pitchFamily="34" charset="0"/>
              </a:rPr>
              <a:t>Common</a:t>
            </a:r>
            <a:endParaRPr lang="en" altLang="en-US" sz="2400" b="1" dirty="0">
              <a:solidFill>
                <a:srgbClr val="FFFF00"/>
              </a:solidFill>
              <a:latin typeface="Calibri" panose="020F0502020204030204" pitchFamily="34" charset="0"/>
              <a:ea typeface="Verdana" panose="020B0604030504040204" pitchFamily="34" charset="0"/>
              <a:cs typeface="Calibri" panose="020F0502020204030204" pitchFamily="34" charset="0"/>
            </a:endParaRPr>
          </a:p>
          <a:p>
            <a:pPr>
              <a:buFont typeface="Arial" panose="020B0604020202020204" pitchFamily="34" charset="0"/>
              <a:buChar char="•"/>
            </a:pPr>
            <a:r>
              <a:rPr lang="en" altLang="en-US" sz="2400" b="1" dirty="0">
                <a:latin typeface="Calibri" panose="020F0502020204030204" pitchFamily="34" charset="0"/>
                <a:ea typeface="Verdana" panose="020B0604030504040204" pitchFamily="34" charset="0"/>
                <a:cs typeface="Calibri" panose="020F0502020204030204" pitchFamily="34" charset="0"/>
              </a:rPr>
              <a:t>A persistent, unproductive cough</a:t>
            </a:r>
          </a:p>
          <a:p>
            <a:pPr>
              <a:buFont typeface="Arial" panose="020B0604020202020204" pitchFamily="34" charset="0"/>
              <a:buChar char="•"/>
            </a:pPr>
            <a:r>
              <a:rPr lang="en" altLang="en-US" sz="2400" b="1" dirty="0">
                <a:latin typeface="Calibri" panose="020F0502020204030204" pitchFamily="34" charset="0"/>
                <a:ea typeface="Verdana" panose="020B0604030504040204" pitchFamily="34" charset="0"/>
                <a:cs typeface="Calibri" panose="020F0502020204030204" pitchFamily="34" charset="0"/>
              </a:rPr>
              <a:t>Progressive dyspnea</a:t>
            </a:r>
          </a:p>
          <a:p>
            <a:pPr>
              <a:buFont typeface="Wingdings" panose="05000000000000000000" pitchFamily="2" charset="2"/>
              <a:buNone/>
            </a:pPr>
            <a:endParaRPr lang="ru-RU" altLang="en-US" sz="2400" b="1" i="1" dirty="0">
              <a:solidFill>
                <a:srgbClr val="FFFF00"/>
              </a:solidFill>
              <a:latin typeface="Comic Sans MS" panose="030F0702030302020204" pitchFamily="66" charset="0"/>
              <a:ea typeface="Verdana" panose="020B0604030504040204" pitchFamily="34" charset="0"/>
              <a:cs typeface="Calibri" panose="020F0502020204030204" pitchFamily="34" charset="0"/>
            </a:endParaRPr>
          </a:p>
          <a:p>
            <a:pPr>
              <a:buFont typeface="Wingdings" panose="05000000000000000000" pitchFamily="2" charset="2"/>
              <a:buNone/>
            </a:pPr>
            <a:r>
              <a:rPr lang="sr-Latn-RS" altLang="en-US" sz="2400" b="1" dirty="0" smtClean="0">
                <a:solidFill>
                  <a:srgbClr val="FFFF00"/>
                </a:solidFill>
                <a:latin typeface="Calibri" panose="020F0502020204030204" pitchFamily="34" charset="0"/>
                <a:ea typeface="Verdana" panose="020B0604030504040204" pitchFamily="34" charset="0"/>
                <a:cs typeface="Calibri" panose="020F0502020204030204" pitchFamily="34" charset="0"/>
              </a:rPr>
              <a:t>Rare</a:t>
            </a:r>
            <a:endParaRPr lang="en" altLang="en-US" sz="2400" b="1" dirty="0">
              <a:latin typeface="Calibri" panose="020F0502020204030204" pitchFamily="34" charset="0"/>
              <a:ea typeface="Verdana" panose="020B0604030504040204" pitchFamily="34" charset="0"/>
              <a:cs typeface="Calibri" panose="020F0502020204030204" pitchFamily="34" charset="0"/>
            </a:endParaRPr>
          </a:p>
          <a:p>
            <a:pPr>
              <a:buFont typeface="Arial" panose="020B0604020202020204" pitchFamily="34" charset="0"/>
              <a:buChar char="•"/>
            </a:pPr>
            <a:r>
              <a:rPr lang="en" altLang="en-US" sz="2000" dirty="0">
                <a:latin typeface="Calibri" panose="020F0502020204030204" pitchFamily="34" charset="0"/>
                <a:ea typeface="Verdana" panose="020B0604030504040204" pitchFamily="34" charset="0"/>
                <a:cs typeface="Calibri" panose="020F0502020204030204" pitchFamily="34" charset="0"/>
              </a:rPr>
              <a:t>Hemoptysis (vasculitis)</a:t>
            </a:r>
          </a:p>
          <a:p>
            <a:pPr>
              <a:buFont typeface="Arial" panose="020B0604020202020204" pitchFamily="34" charset="0"/>
              <a:buChar char="•"/>
            </a:pPr>
            <a:r>
              <a:rPr lang="en" altLang="en-US" sz="2000" dirty="0">
                <a:latin typeface="Calibri" panose="020F0502020204030204" pitchFamily="34" charset="0"/>
                <a:ea typeface="Verdana" panose="020B0604030504040204" pitchFamily="34" charset="0"/>
                <a:cs typeface="Calibri" panose="020F0502020204030204" pitchFamily="34" charset="0"/>
              </a:rPr>
              <a:t>Chest pain</a:t>
            </a:r>
          </a:p>
          <a:p>
            <a:pPr>
              <a:buFont typeface="Arial" panose="020B0604020202020204" pitchFamily="34" charset="0"/>
              <a:buChar char="•"/>
            </a:pPr>
            <a:r>
              <a:rPr lang="en" altLang="en-US" sz="2000" dirty="0">
                <a:latin typeface="Calibri" panose="020F0502020204030204" pitchFamily="34" charset="0"/>
                <a:ea typeface="Verdana" panose="020B0604030504040204" pitchFamily="34" charset="0"/>
                <a:cs typeface="Calibri" panose="020F0502020204030204" pitchFamily="34" charset="0"/>
              </a:rPr>
              <a:t>Fever, weight loss, muscle aches</a:t>
            </a:r>
            <a:endParaRPr lang="ru-RU" altLang="en-US" sz="2400" dirty="0">
              <a:latin typeface="Calibri" panose="020F0502020204030204" pitchFamily="34" charset="0"/>
              <a:ea typeface="Verdana" panose="020B0604030504040204" pitchFamily="34" charset="0"/>
              <a:cs typeface="Calibri" panose="020F0502020204030204" pitchFamily="34" charset="0"/>
            </a:endParaRPr>
          </a:p>
          <a:p>
            <a:pPr>
              <a:buFont typeface="Wingdings" panose="05000000000000000000" pitchFamily="2" charset="2"/>
              <a:buNone/>
            </a:pPr>
            <a:r>
              <a:rPr lang="en" altLang="en-US" sz="2400" b="1" dirty="0">
                <a:solidFill>
                  <a:srgbClr val="FFFF00"/>
                </a:solidFill>
                <a:latin typeface="Calibri" panose="020F0502020204030204" pitchFamily="34" charset="0"/>
                <a:ea typeface="Verdana" panose="020B0604030504040204" pitchFamily="34" charset="0"/>
                <a:cs typeface="Calibri" panose="020F0502020204030204" pitchFamily="34" charset="0"/>
              </a:rPr>
              <a:t>Extrapulmonary</a:t>
            </a:r>
          </a:p>
          <a:p>
            <a:pPr>
              <a:buFont typeface="Arial" panose="020B0604020202020204" pitchFamily="34" charset="0"/>
              <a:buChar char="•"/>
            </a:pPr>
            <a:r>
              <a:rPr lang="en" altLang="en-US" sz="2000" dirty="0">
                <a:latin typeface="Calibri" panose="020F0502020204030204" pitchFamily="34" charset="0"/>
                <a:ea typeface="Verdana" panose="020B0604030504040204" pitchFamily="34" charset="0"/>
                <a:cs typeface="Calibri" panose="020F0502020204030204" pitchFamily="34" charset="0"/>
              </a:rPr>
              <a:t>Dry eyes, arthralgia, hematuria</a:t>
            </a:r>
          </a:p>
          <a:p>
            <a:pPr>
              <a:buFont typeface="Wingdings" panose="05000000000000000000" pitchFamily="2" charset="2"/>
              <a:buNone/>
            </a:pPr>
            <a:r>
              <a:rPr lang="en" altLang="en-US" sz="2400" b="1" i="1" dirty="0">
                <a:solidFill>
                  <a:srgbClr val="FFFF00"/>
                </a:solidFill>
                <a:latin typeface="Comic Sans MS" panose="030F0702030302020204" pitchFamily="66" charset="0"/>
                <a:ea typeface="Verdana" panose="020B0604030504040204" pitchFamily="34" charset="0"/>
                <a:cs typeface="Calibri" panose="020F0502020204030204" pitchFamily="34" charset="0"/>
              </a:rPr>
              <a:t> </a:t>
            </a:r>
            <a:r>
              <a:rPr lang="en" altLang="en-US" sz="2400" i="1" dirty="0">
                <a:solidFill>
                  <a:srgbClr val="FFFF00"/>
                </a:solidFill>
                <a:latin typeface="Comic Sans MS" panose="030F0702030302020204" pitchFamily="66" charset="0"/>
                <a:ea typeface="Verdana" panose="020B0604030504040204" pitchFamily="34" charset="0"/>
                <a:cs typeface="Calibri" panose="020F0502020204030204" pitchFamily="34" charset="0"/>
              </a:rPr>
              <a:t>  </a:t>
            </a:r>
          </a:p>
        </p:txBody>
      </p:sp>
      <p:sp>
        <p:nvSpPr>
          <p:cNvPr id="90117" name="Rectangle 5">
            <a:extLst>
              <a:ext uri="{FF2B5EF4-FFF2-40B4-BE49-F238E27FC236}">
                <a16:creationId xmlns="" xmlns:a16="http://schemas.microsoft.com/office/drawing/2014/main" id="{40B19542-9B1C-9593-3F67-225641A2DB95}"/>
              </a:ext>
            </a:extLst>
          </p:cNvPr>
          <p:cNvSpPr>
            <a:spLocks noChangeArrowheads="1"/>
          </p:cNvSpPr>
          <p:nvPr/>
        </p:nvSpPr>
        <p:spPr bwMode="auto">
          <a:xfrm>
            <a:off x="1333500" y="2438400"/>
            <a:ext cx="4648200" cy="914400"/>
          </a:xfrm>
          <a:prstGeom prst="rect">
            <a:avLst/>
          </a:prstGeom>
          <a:noFill/>
          <a:ln w="38100" algn="ctr">
            <a:solidFill>
              <a:schemeClr val="tx1"/>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endParaRPr kumimoji="0" lang="sr-Latn-CS" altLang="en-US" sz="2400">
              <a:solidFill>
                <a:srgbClr val="FFFFFF"/>
              </a:solidFill>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8" name="Title 1">
            <a:extLst>
              <a:ext uri="{FF2B5EF4-FFF2-40B4-BE49-F238E27FC236}">
                <a16:creationId xmlns="" xmlns:a16="http://schemas.microsoft.com/office/drawing/2014/main" id="{AE96A6F2-DF45-1396-EB11-2089F81724D5}"/>
              </a:ext>
            </a:extLst>
          </p:cNvPr>
          <p:cNvSpPr>
            <a:spLocks noGrp="1"/>
          </p:cNvSpPr>
          <p:nvPr>
            <p:ph type="title"/>
          </p:nvPr>
        </p:nvSpPr>
        <p:spPr>
          <a:xfrm>
            <a:off x="1714500" y="381000"/>
            <a:ext cx="7793038" cy="982663"/>
          </a:xfrm>
        </p:spPr>
        <p:txBody>
          <a:bodyPr/>
          <a:lstStyle/>
          <a:p>
            <a:r>
              <a:rPr lang="en-US" altLang="en-US" sz="4000">
                <a:latin typeface="Verdana" panose="020B0604030504040204" pitchFamily="34" charset="0"/>
                <a:ea typeface="Verdana" panose="020B0604030504040204" pitchFamily="34" charset="0"/>
                <a:cs typeface="Verdana" panose="020B0604030504040204" pitchFamily="34" charset="0"/>
              </a:rPr>
              <a:t/>
            </a:r>
            <a:br>
              <a:rPr lang="en-US" altLang="en-US" sz="4000">
                <a:latin typeface="Verdana" panose="020B0604030504040204" pitchFamily="34" charset="0"/>
                <a:ea typeface="Verdana" panose="020B0604030504040204" pitchFamily="34" charset="0"/>
                <a:cs typeface="Verdana" panose="020B0604030504040204" pitchFamily="34" charset="0"/>
              </a:rPr>
            </a:br>
            <a:r>
              <a:rPr lang="en-US" altLang="en-US" sz="4000">
                <a:latin typeface="Verdana" panose="020B0604030504040204" pitchFamily="34" charset="0"/>
                <a:ea typeface="Verdana" panose="020B0604030504040204" pitchFamily="34" charset="0"/>
                <a:cs typeface="Verdana" panose="020B0604030504040204" pitchFamily="34" charset="0"/>
              </a:rPr>
              <a:t/>
            </a:r>
            <a:br>
              <a:rPr lang="en-US" altLang="en-US" sz="4000">
                <a:latin typeface="Verdana" panose="020B0604030504040204" pitchFamily="34" charset="0"/>
                <a:ea typeface="Verdana" panose="020B0604030504040204" pitchFamily="34" charset="0"/>
                <a:cs typeface="Verdana" panose="020B0604030504040204" pitchFamily="34" charset="0"/>
              </a:rPr>
            </a:br>
            <a:endParaRPr lang="sr-Latn-CS" altLang="en-US" sz="4000" b="1" i="1">
              <a:solidFill>
                <a:srgbClr val="FF0000"/>
              </a:solidFill>
              <a:latin typeface="Comic Sans MS" panose="030F0702030302020204" pitchFamily="66" charset="0"/>
              <a:ea typeface="Verdana" panose="020B0604030504040204" pitchFamily="34" charset="0"/>
              <a:cs typeface="Verdana" panose="020B0604030504040204" pitchFamily="34" charset="0"/>
            </a:endParaRPr>
          </a:p>
        </p:txBody>
      </p:sp>
      <p:sp>
        <p:nvSpPr>
          <p:cNvPr id="1029" name="Content Placeholder 2">
            <a:extLst>
              <a:ext uri="{FF2B5EF4-FFF2-40B4-BE49-F238E27FC236}">
                <a16:creationId xmlns="" xmlns:a16="http://schemas.microsoft.com/office/drawing/2014/main" id="{019936E5-02B2-16EA-4841-CDA37D77C74E}"/>
              </a:ext>
            </a:extLst>
          </p:cNvPr>
          <p:cNvSpPr>
            <a:spLocks noGrp="1"/>
          </p:cNvSpPr>
          <p:nvPr>
            <p:ph idx="1"/>
          </p:nvPr>
        </p:nvSpPr>
        <p:spPr>
          <a:xfrm>
            <a:off x="1370013" y="2057400"/>
            <a:ext cx="8040687" cy="4075113"/>
          </a:xfrm>
        </p:spPr>
        <p:txBody>
          <a:bodyPr/>
          <a:lstStyle/>
          <a:p>
            <a:pPr>
              <a:buFont typeface="Wingdings" panose="05000000000000000000" pitchFamily="2" charset="2"/>
              <a:buChar char="§"/>
            </a:pPr>
            <a:r>
              <a:rPr lang="en" altLang="en-US" sz="2400" b="1" dirty="0">
                <a:solidFill>
                  <a:srgbClr val="FFFF00"/>
                </a:solidFill>
                <a:latin typeface="Calibri" panose="020F0502020204030204" pitchFamily="34" charset="0"/>
                <a:ea typeface="Verdana" panose="020B0604030504040204" pitchFamily="34" charset="0"/>
                <a:cs typeface="Verdana" panose="020B0604030504040204" pitchFamily="34" charset="0"/>
              </a:rPr>
              <a:t>Late </a:t>
            </a:r>
            <a:r>
              <a:rPr lang="en"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inspirat</a:t>
            </a:r>
            <a:r>
              <a:rPr lang="sr-Latn-RS"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ory</a:t>
            </a:r>
            <a:r>
              <a:rPr lang="en"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 cracks</a:t>
            </a:r>
            <a:r>
              <a:rPr lang="sr-Latn-RS"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les</a:t>
            </a:r>
            <a:r>
              <a:rPr lang="en"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 </a:t>
            </a:r>
            <a:r>
              <a:rPr lang="en" altLang="en-US" sz="2400" b="1" dirty="0">
                <a:solidFill>
                  <a:srgbClr val="FFFF00"/>
                </a:solidFill>
                <a:latin typeface="Calibri" panose="020F0502020204030204" pitchFamily="34" charset="0"/>
                <a:ea typeface="Verdana" panose="020B0604030504040204" pitchFamily="34" charset="0"/>
                <a:cs typeface="Verdana" panose="020B0604030504040204" pitchFamily="34" charset="0"/>
              </a:rPr>
              <a:t>at the </a:t>
            </a:r>
            <a:r>
              <a:rPr lang="en"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base</a:t>
            </a:r>
            <a:r>
              <a:rPr lang="sr-Latn-RS"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s of the </a:t>
            </a:r>
            <a:r>
              <a:rPr lang="en"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lungs</a:t>
            </a:r>
            <a:r>
              <a:rPr lang="en" altLang="en-US" sz="2400" b="1" dirty="0" smtClean="0">
                <a:latin typeface="Calibri" panose="020F0502020204030204" pitchFamily="34" charset="0"/>
                <a:ea typeface="Verdana" panose="020B0604030504040204" pitchFamily="34" charset="0"/>
                <a:cs typeface="Verdana" panose="020B0604030504040204" pitchFamily="34" charset="0"/>
              </a:rPr>
              <a:t> </a:t>
            </a:r>
            <a:r>
              <a:rPr lang="en" altLang="en-US" sz="2400" b="1" dirty="0">
                <a:latin typeface="Calibri" panose="020F0502020204030204" pitchFamily="34" charset="0"/>
                <a:ea typeface="Verdana" panose="020B0604030504040204" pitchFamily="34" charset="0"/>
                <a:cs typeface="Verdana" panose="020B0604030504040204" pitchFamily="34" charset="0"/>
              </a:rPr>
              <a:t>(80% of patients)</a:t>
            </a:r>
          </a:p>
          <a:p>
            <a:pPr>
              <a:buFont typeface="Arial" panose="020B0604020202020204" pitchFamily="34" charset="0"/>
              <a:buChar char="•"/>
            </a:pPr>
            <a:r>
              <a:rPr lang="en" altLang="en-US" sz="1800" b="1" dirty="0">
                <a:latin typeface="Calibri" panose="020F0502020204030204" pitchFamily="34" charset="0"/>
                <a:ea typeface="Verdana" panose="020B0604030504040204" pitchFamily="34" charset="0"/>
                <a:cs typeface="Verdana" panose="020B0604030504040204" pitchFamily="34" charset="0"/>
              </a:rPr>
              <a:t>as the disease progresses, they spread to the upper parts of the lungs</a:t>
            </a:r>
          </a:p>
          <a:p>
            <a:pPr>
              <a:buFont typeface="Arial" panose="020B0604020202020204" pitchFamily="34" charset="0"/>
              <a:buChar char="•"/>
            </a:pPr>
            <a:r>
              <a:rPr lang="en" altLang="en-US" sz="1800" b="1" dirty="0">
                <a:latin typeface="Calibri" panose="020F0502020204030204" pitchFamily="34" charset="0"/>
                <a:ea typeface="Verdana" panose="020B0604030504040204" pitchFamily="34" charset="0"/>
                <a:cs typeface="Verdana" panose="020B0604030504040204" pitchFamily="34" charset="0"/>
              </a:rPr>
              <a:t>change in the character of the </a:t>
            </a:r>
            <a:r>
              <a:rPr lang="en" altLang="en-US" sz="1800" b="1" dirty="0" smtClean="0">
                <a:latin typeface="Calibri" panose="020F0502020204030204" pitchFamily="34" charset="0"/>
                <a:ea typeface="Verdana" panose="020B0604030504040204" pitchFamily="34" charset="0"/>
                <a:cs typeface="Verdana" panose="020B0604030504040204" pitchFamily="34" charset="0"/>
              </a:rPr>
              <a:t>crack</a:t>
            </a:r>
            <a:r>
              <a:rPr lang="sr-Latn-RS" altLang="en-US" sz="1800" b="1" dirty="0" smtClean="0">
                <a:latin typeface="Calibri" panose="020F0502020204030204" pitchFamily="34" charset="0"/>
                <a:ea typeface="Verdana" panose="020B0604030504040204" pitchFamily="34" charset="0"/>
                <a:cs typeface="Verdana" panose="020B0604030504040204" pitchFamily="34" charset="0"/>
              </a:rPr>
              <a:t>les</a:t>
            </a:r>
            <a:r>
              <a:rPr lang="en" altLang="en-US" sz="1800" b="1" dirty="0" smtClean="0">
                <a:latin typeface="Calibri" panose="020F0502020204030204" pitchFamily="34" charset="0"/>
                <a:ea typeface="Verdana" panose="020B0604030504040204" pitchFamily="34" charset="0"/>
                <a:cs typeface="Verdana" panose="020B0604030504040204" pitchFamily="34" charset="0"/>
              </a:rPr>
              <a:t> </a:t>
            </a:r>
            <a:r>
              <a:rPr lang="en" altLang="en-US" sz="1800" b="1" dirty="0">
                <a:latin typeface="Calibri" panose="020F0502020204030204" pitchFamily="34" charset="0"/>
                <a:ea typeface="Verdana" panose="020B0604030504040204" pitchFamily="34" charset="0"/>
                <a:cs typeface="Verdana" panose="020B0604030504040204" pitchFamily="34" charset="0"/>
              </a:rPr>
              <a:t>(infection, cardiac decompensation)</a:t>
            </a:r>
          </a:p>
          <a:p>
            <a:pPr>
              <a:buFont typeface="Wingdings" panose="05000000000000000000" pitchFamily="2" charset="2"/>
              <a:buChar char="§"/>
            </a:pPr>
            <a:endParaRPr lang="ru-RU" altLang="en-US" sz="2400" b="1" dirty="0">
              <a:solidFill>
                <a:srgbClr val="FFFF00"/>
              </a:solidFill>
              <a:latin typeface="Calibri" panose="020F0502020204030204" pitchFamily="34" charset="0"/>
              <a:ea typeface="Verdana" panose="020B0604030504040204" pitchFamily="34" charset="0"/>
              <a:cs typeface="Verdana" panose="020B0604030504040204" pitchFamily="34" charset="0"/>
            </a:endParaRPr>
          </a:p>
          <a:p>
            <a:pPr>
              <a:buFont typeface="Wingdings" panose="05000000000000000000" pitchFamily="2" charset="2"/>
              <a:buChar char="§"/>
            </a:pPr>
            <a:endParaRPr lang="ru-RU" altLang="en-US" sz="2400" b="1" dirty="0">
              <a:solidFill>
                <a:srgbClr val="FFFF00"/>
              </a:solidFill>
              <a:latin typeface="Calibri" panose="020F0502020204030204" pitchFamily="34" charset="0"/>
              <a:ea typeface="Verdana" panose="020B0604030504040204" pitchFamily="34" charset="0"/>
              <a:cs typeface="Verdana" panose="020B0604030504040204" pitchFamily="34" charset="0"/>
            </a:endParaRPr>
          </a:p>
          <a:p>
            <a:pPr>
              <a:buFont typeface="Wingdings" panose="05000000000000000000" pitchFamily="2" charset="2"/>
              <a:buChar char="§"/>
            </a:pPr>
            <a:r>
              <a:rPr lang="sr-Latn-RS"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Clubbed</a:t>
            </a:r>
            <a:r>
              <a:rPr lang="en" altLang="en-US" sz="2400" b="1" dirty="0" smtClean="0">
                <a:solidFill>
                  <a:srgbClr val="FFFF00"/>
                </a:solidFill>
                <a:latin typeface="Calibri" panose="020F0502020204030204" pitchFamily="34" charset="0"/>
                <a:ea typeface="Verdana" panose="020B0604030504040204" pitchFamily="34" charset="0"/>
                <a:cs typeface="Verdana" panose="020B0604030504040204" pitchFamily="34" charset="0"/>
              </a:rPr>
              <a:t> </a:t>
            </a:r>
            <a:r>
              <a:rPr lang="en" altLang="en-US" sz="2400" b="1" dirty="0">
                <a:solidFill>
                  <a:srgbClr val="FFFF00"/>
                </a:solidFill>
                <a:latin typeface="Calibri" panose="020F0502020204030204" pitchFamily="34" charset="0"/>
                <a:ea typeface="Verdana" panose="020B0604030504040204" pitchFamily="34" charset="0"/>
                <a:cs typeface="Verdana" panose="020B0604030504040204" pitchFamily="34" charset="0"/>
              </a:rPr>
              <a:t>fingers </a:t>
            </a:r>
            <a:r>
              <a:rPr lang="en" altLang="en-US" sz="2400" b="1" dirty="0">
                <a:latin typeface="Calibri" panose="020F0502020204030204" pitchFamily="34" charset="0"/>
                <a:ea typeface="Verdana" panose="020B0604030504040204" pitchFamily="34" charset="0"/>
                <a:cs typeface="Verdana" panose="020B0604030504040204" pitchFamily="34" charset="0"/>
              </a:rPr>
              <a:t>(25-50% of </a:t>
            </a:r>
            <a:r>
              <a:rPr lang="sr-Latn-RS" altLang="en-US" sz="2400" b="1" dirty="0" smtClean="0">
                <a:latin typeface="Calibri" panose="020F0502020204030204" pitchFamily="34" charset="0"/>
                <a:ea typeface="Verdana" panose="020B0604030504040204" pitchFamily="34" charset="0"/>
                <a:cs typeface="Verdana" panose="020B0604030504040204" pitchFamily="34" charset="0"/>
              </a:rPr>
              <a:t>patients</a:t>
            </a:r>
            <a:r>
              <a:rPr lang="en" altLang="en-US" sz="2400" b="1" dirty="0" smtClean="0">
                <a:latin typeface="Calibri" panose="020F0502020204030204" pitchFamily="34" charset="0"/>
                <a:ea typeface="Verdana" panose="020B0604030504040204" pitchFamily="34" charset="0"/>
                <a:cs typeface="Verdana" panose="020B0604030504040204" pitchFamily="34" charset="0"/>
              </a:rPr>
              <a:t>)</a:t>
            </a:r>
            <a:endParaRPr lang="en" altLang="en-US" sz="2400" b="1" dirty="0">
              <a:latin typeface="Calibri" panose="020F0502020204030204" pitchFamily="34" charset="0"/>
              <a:ea typeface="Verdana" panose="020B0604030504040204" pitchFamily="34" charset="0"/>
              <a:cs typeface="Verdana" panose="020B0604030504040204" pitchFamily="34" charset="0"/>
            </a:endParaRPr>
          </a:p>
          <a:p>
            <a:pPr>
              <a:buFont typeface="Wingdings" panose="05000000000000000000" pitchFamily="2" charset="2"/>
              <a:buChar char="§"/>
            </a:pPr>
            <a:endParaRPr lang="ru-RU" altLang="en-US" sz="2400" b="1" dirty="0">
              <a:latin typeface="Calibri" panose="020F0502020204030204" pitchFamily="34" charset="0"/>
              <a:ea typeface="Verdana" panose="020B0604030504040204" pitchFamily="34" charset="0"/>
              <a:cs typeface="Verdana" panose="020B0604030504040204" pitchFamily="34" charset="0"/>
            </a:endParaRPr>
          </a:p>
          <a:p>
            <a:pPr>
              <a:buFont typeface="Wingdings" panose="05000000000000000000" pitchFamily="2" charset="2"/>
              <a:buNone/>
            </a:pPr>
            <a:endParaRPr lang="ru-RU" altLang="en-US" sz="2400" b="1" dirty="0">
              <a:latin typeface="Calibri" panose="020F0502020204030204" pitchFamily="34" charset="0"/>
              <a:ea typeface="Verdana" panose="020B0604030504040204" pitchFamily="34" charset="0"/>
              <a:cs typeface="Verdana" panose="020B0604030504040204" pitchFamily="34" charset="0"/>
            </a:endParaRPr>
          </a:p>
        </p:txBody>
      </p:sp>
      <p:sp>
        <p:nvSpPr>
          <p:cNvPr id="1030" name="Title 1">
            <a:extLst>
              <a:ext uri="{FF2B5EF4-FFF2-40B4-BE49-F238E27FC236}">
                <a16:creationId xmlns="" xmlns:a16="http://schemas.microsoft.com/office/drawing/2014/main" id="{2F8B8644-3D5D-C5A7-16E7-B839A983DFC9}"/>
              </a:ext>
            </a:extLst>
          </p:cNvPr>
          <p:cNvSpPr txBox="1">
            <a:spLocks/>
          </p:cNvSpPr>
          <p:nvPr/>
        </p:nvSpPr>
        <p:spPr bwMode="auto">
          <a:xfrm>
            <a:off x="1714500" y="762000"/>
            <a:ext cx="779303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r>
              <a:rPr kumimoji="0" lang="en-US" altLang="en-US" sz="4000">
                <a:solidFill>
                  <a:srgbClr val="FFFFCC"/>
                </a:solidFill>
                <a:latin typeface="Verdana" panose="020B0604030504040204" pitchFamily="34" charset="0"/>
              </a:rPr>
              <a:t/>
            </a:r>
            <a:br>
              <a:rPr kumimoji="0" lang="en-US" altLang="en-US" sz="4000">
                <a:solidFill>
                  <a:srgbClr val="FFFFCC"/>
                </a:solidFill>
                <a:latin typeface="Verdana" panose="020B0604030504040204" pitchFamily="34" charset="0"/>
              </a:rPr>
            </a:br>
            <a:r>
              <a:rPr kumimoji="0" lang="en" altLang="en-US" sz="4000">
                <a:solidFill>
                  <a:srgbClr val="FFFFCC"/>
                </a:solidFill>
                <a:latin typeface="Verdana" panose="020B0604030504040204" pitchFamily="34" charset="0"/>
              </a:rPr>
              <a:t> </a:t>
            </a:r>
            <a:r>
              <a:rPr kumimoji="0" lang="en-US" altLang="en-US" sz="4000">
                <a:solidFill>
                  <a:srgbClr val="FFFFCC"/>
                </a:solidFill>
                <a:latin typeface="Verdana" panose="020B0604030504040204" pitchFamily="34" charset="0"/>
              </a:rPr>
              <a:t/>
            </a:r>
            <a:br>
              <a:rPr kumimoji="0" lang="en-US" altLang="en-US" sz="4000">
                <a:solidFill>
                  <a:srgbClr val="FFFFCC"/>
                </a:solidFill>
                <a:latin typeface="Verdana" panose="020B0604030504040204" pitchFamily="34" charset="0"/>
              </a:rPr>
            </a:br>
            <a:r>
              <a:rPr kumimoji="0" lang="en" altLang="en-US" sz="3600">
                <a:solidFill>
                  <a:srgbClr val="FFFFFF"/>
                </a:solidFill>
                <a:latin typeface="Calibri" panose="020F0502020204030204" pitchFamily="34" charset="0"/>
                <a:ea typeface="Verdana" panose="020B0604030504040204" pitchFamily="34" charset="0"/>
                <a:cs typeface="Calibri" panose="020F0502020204030204" pitchFamily="34" charset="0"/>
              </a:rPr>
              <a:t>PHYSICAL EXAMINATION</a:t>
            </a:r>
            <a:endParaRPr kumimoji="0" lang="sr-Latn-CS" altLang="en-US" sz="3600">
              <a:solidFill>
                <a:srgbClr val="FFFFFF"/>
              </a:solidFill>
              <a:latin typeface="Calibri" panose="020F0502020204030204" pitchFamily="34" charset="0"/>
              <a:ea typeface="Verdana" panose="020B0604030504040204" pitchFamily="34" charset="0"/>
              <a:cs typeface="Calibri" panose="020F0502020204030204" pitchFamily="34" charset="0"/>
            </a:endParaRPr>
          </a:p>
        </p:txBody>
      </p:sp>
      <p:graphicFrame>
        <p:nvGraphicFramePr>
          <p:cNvPr id="1026" name="Object 9">
            <a:extLst>
              <a:ext uri="{FF2B5EF4-FFF2-40B4-BE49-F238E27FC236}">
                <a16:creationId xmlns="" xmlns:a16="http://schemas.microsoft.com/office/drawing/2014/main" id="{09DC6343-D551-04F9-1DDB-E51DCEED8CC0}"/>
              </a:ext>
            </a:extLst>
          </p:cNvPr>
          <p:cNvGraphicFramePr>
            <a:graphicFrameLocks noChangeAspect="1"/>
          </p:cNvGraphicFramePr>
          <p:nvPr/>
        </p:nvGraphicFramePr>
        <p:xfrm>
          <a:off x="6819900" y="3657600"/>
          <a:ext cx="2486025" cy="2990850"/>
        </p:xfrm>
        <a:graphic>
          <a:graphicData uri="http://schemas.openxmlformats.org/presentationml/2006/ole">
            <mc:AlternateContent xmlns:mc="http://schemas.openxmlformats.org/markup-compatibility/2006">
              <mc:Choice xmlns:v="urn:schemas-microsoft-com:vml" Requires="v">
                <p:oleObj spid="_x0000_s1038" name="Fotografia Photo Editor" r:id="rId3" imgW="2486372" imgH="2991268" progId="">
                  <p:embed/>
                </p:oleObj>
              </mc:Choice>
              <mc:Fallback>
                <p:oleObj name="Fotografia Photo Editor" r:id="rId3" imgW="2486372" imgH="2991268" progId="">
                  <p:embed/>
                  <p:pic>
                    <p:nvPicPr>
                      <p:cNvPr id="1026" name="Object 9">
                        <a:extLst>
                          <a:ext uri="{FF2B5EF4-FFF2-40B4-BE49-F238E27FC236}">
                            <a16:creationId xmlns="" xmlns:a16="http://schemas.microsoft.com/office/drawing/2014/main" id="{09DC6343-D551-04F9-1DDB-E51DCEED8C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9900" y="3657600"/>
                        <a:ext cx="2486025" cy="2990850"/>
                      </a:xfrm>
                      <a:prstGeom prst="rect">
                        <a:avLst/>
                      </a:prstGeom>
                      <a:noFill/>
                      <a:ln w="25400">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7" name="Picture 9">
            <a:extLst>
              <a:ext uri="{FF2B5EF4-FFF2-40B4-BE49-F238E27FC236}">
                <a16:creationId xmlns="" xmlns:a16="http://schemas.microsoft.com/office/drawing/2014/main" id="{7058E097-22CE-6BC2-51C8-374E0418EA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9900" y="3479800"/>
            <a:ext cx="2611438"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57"/>
                                        </p:tgtEl>
                                        <p:attrNameLst>
                                          <p:attrName>style.visibility</p:attrName>
                                        </p:attrNameLst>
                                      </p:cBhvr>
                                      <p:to>
                                        <p:strVal val="visible"/>
                                      </p:to>
                                    </p:set>
                                    <p:animEffect transition="in" filter="blinds(horizontal)">
                                      <p:cBhvr>
                                        <p:cTn id="7"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0834" name="Title 1">
            <a:extLst>
              <a:ext uri="{FF2B5EF4-FFF2-40B4-BE49-F238E27FC236}">
                <a16:creationId xmlns="" xmlns:a16="http://schemas.microsoft.com/office/drawing/2014/main" id="{180BAE7E-1A35-24F5-98C3-B518447EE51F}"/>
              </a:ext>
            </a:extLst>
          </p:cNvPr>
          <p:cNvSpPr>
            <a:spLocks noGrp="1"/>
          </p:cNvSpPr>
          <p:nvPr>
            <p:ph type="title"/>
          </p:nvPr>
        </p:nvSpPr>
        <p:spPr>
          <a:xfrm>
            <a:off x="1714500" y="381000"/>
            <a:ext cx="7793038" cy="982663"/>
          </a:xfrm>
        </p:spPr>
        <p:txBody>
          <a:bodyPr/>
          <a:lstStyle/>
          <a:p>
            <a:r>
              <a:rPr lang="en-US" altLang="en-US" sz="4000">
                <a:latin typeface="Verdana" panose="020B0604030504040204" pitchFamily="34" charset="0"/>
                <a:ea typeface="Verdana" panose="020B0604030504040204" pitchFamily="34" charset="0"/>
                <a:cs typeface="Verdana" panose="020B0604030504040204" pitchFamily="34" charset="0"/>
              </a:rPr>
              <a:t/>
            </a:r>
            <a:br>
              <a:rPr lang="en-US" altLang="en-US" sz="4000">
                <a:latin typeface="Verdana" panose="020B0604030504040204" pitchFamily="34" charset="0"/>
                <a:ea typeface="Verdana" panose="020B0604030504040204" pitchFamily="34" charset="0"/>
                <a:cs typeface="Verdana" panose="020B0604030504040204" pitchFamily="34" charset="0"/>
              </a:rPr>
            </a:br>
            <a:r>
              <a:rPr lang="en-US" altLang="en-US" sz="4000">
                <a:latin typeface="Verdana" panose="020B0604030504040204" pitchFamily="34" charset="0"/>
                <a:ea typeface="Verdana" panose="020B0604030504040204" pitchFamily="34" charset="0"/>
                <a:cs typeface="Verdana" panose="020B0604030504040204" pitchFamily="34" charset="0"/>
              </a:rPr>
              <a:t/>
            </a:r>
            <a:br>
              <a:rPr lang="en-US" altLang="en-US" sz="4000">
                <a:latin typeface="Verdana" panose="020B0604030504040204" pitchFamily="34" charset="0"/>
                <a:ea typeface="Verdana" panose="020B0604030504040204" pitchFamily="34" charset="0"/>
                <a:cs typeface="Verdana" panose="020B0604030504040204" pitchFamily="34" charset="0"/>
              </a:rPr>
            </a:br>
            <a:endParaRPr lang="sr-Latn-CS" altLang="en-US" sz="4000" b="1" i="1">
              <a:solidFill>
                <a:srgbClr val="FF0000"/>
              </a:solidFill>
              <a:latin typeface="Comic Sans MS" panose="030F0702030302020204" pitchFamily="66" charset="0"/>
              <a:ea typeface="Verdana" panose="020B0604030504040204" pitchFamily="34" charset="0"/>
              <a:cs typeface="Verdana" panose="020B0604030504040204" pitchFamily="34" charset="0"/>
            </a:endParaRPr>
          </a:p>
        </p:txBody>
      </p:sp>
      <p:sp>
        <p:nvSpPr>
          <p:cNvPr id="120835" name="Content Placeholder 2">
            <a:extLst>
              <a:ext uri="{FF2B5EF4-FFF2-40B4-BE49-F238E27FC236}">
                <a16:creationId xmlns="" xmlns:a16="http://schemas.microsoft.com/office/drawing/2014/main" id="{C1470B7D-DF55-A2B0-EE89-F074B77933DE}"/>
              </a:ext>
            </a:extLst>
          </p:cNvPr>
          <p:cNvSpPr>
            <a:spLocks noGrp="1"/>
          </p:cNvSpPr>
          <p:nvPr>
            <p:ph idx="1"/>
          </p:nvPr>
        </p:nvSpPr>
        <p:spPr>
          <a:xfrm>
            <a:off x="1370013" y="2057400"/>
            <a:ext cx="8742039" cy="4075113"/>
          </a:xfrm>
        </p:spPr>
        <p:txBody>
          <a:bodyPr/>
          <a:lstStyle/>
          <a:p>
            <a:pPr>
              <a:buFont typeface="Arial" panose="020B0604020202020204" pitchFamily="34" charset="0"/>
              <a:buChar char="•"/>
            </a:pPr>
            <a:r>
              <a:rPr lang="en" altLang="en-US" sz="2400" b="1" dirty="0">
                <a:solidFill>
                  <a:srgbClr val="FFFF00"/>
                </a:solidFill>
                <a:latin typeface="Calibri" panose="020F0502020204030204" pitchFamily="34" charset="0"/>
                <a:ea typeface="Verdana" panose="020B0604030504040204" pitchFamily="34" charset="0"/>
                <a:cs typeface="Calibri" panose="020F0502020204030204" pitchFamily="34" charset="0"/>
              </a:rPr>
              <a:t>Central cyanosis</a:t>
            </a:r>
          </a:p>
          <a:p>
            <a:pPr>
              <a:buFont typeface="Wingdings" panose="05000000000000000000" pitchFamily="2" charset="2"/>
              <a:buNone/>
            </a:pPr>
            <a:r>
              <a:rPr lang="en" altLang="en-US" sz="2400" b="1" dirty="0">
                <a:latin typeface="Calibri" panose="020F0502020204030204" pitchFamily="34" charset="0"/>
                <a:ea typeface="Verdana" panose="020B0604030504040204" pitchFamily="34" charset="0"/>
                <a:cs typeface="Calibri" panose="020F0502020204030204" pitchFamily="34" charset="0"/>
              </a:rPr>
              <a:t>      </a:t>
            </a:r>
            <a:r>
              <a:rPr lang="en" altLang="en-US" sz="2400" dirty="0">
                <a:latin typeface="Calibri" panose="020F0502020204030204" pitchFamily="34" charset="0"/>
                <a:ea typeface="Verdana" panose="020B0604030504040204" pitchFamily="34" charset="0"/>
                <a:cs typeface="Calibri" panose="020F0502020204030204" pitchFamily="34" charset="0"/>
              </a:rPr>
              <a:t>in advanced </a:t>
            </a:r>
            <a:r>
              <a:rPr lang="en" altLang="en-US" sz="2400" dirty="0" smtClean="0">
                <a:latin typeface="Calibri" panose="020F0502020204030204" pitchFamily="34" charset="0"/>
                <a:ea typeface="Verdana" panose="020B0604030504040204" pitchFamily="34" charset="0"/>
                <a:cs typeface="Calibri" panose="020F0502020204030204" pitchFamily="34" charset="0"/>
              </a:rPr>
              <a:t>disease</a:t>
            </a:r>
            <a:r>
              <a:rPr lang="sr-Latn-RS" altLang="en-US" sz="2400" dirty="0" smtClean="0">
                <a:latin typeface="Calibri" panose="020F0502020204030204" pitchFamily="34" charset="0"/>
                <a:ea typeface="Verdana" panose="020B0604030504040204" pitchFamily="34" charset="0"/>
                <a:cs typeface="Calibri" panose="020F0502020204030204" pitchFamily="34" charset="0"/>
              </a:rPr>
              <a:t>, </a:t>
            </a:r>
            <a:r>
              <a:rPr lang="en" altLang="en-US" sz="2400" dirty="0" smtClean="0">
                <a:latin typeface="Calibri" panose="020F0502020204030204" pitchFamily="34" charset="0"/>
                <a:ea typeface="Verdana" panose="020B0604030504040204" pitchFamily="34" charset="0"/>
                <a:cs typeface="Calibri" panose="020F0502020204030204" pitchFamily="34" charset="0"/>
              </a:rPr>
              <a:t>associated </a:t>
            </a:r>
            <a:r>
              <a:rPr lang="en" altLang="en-US" sz="2400" dirty="0">
                <a:latin typeface="Calibri" panose="020F0502020204030204" pitchFamily="34" charset="0"/>
                <a:ea typeface="Verdana" panose="020B0604030504040204" pitchFamily="34" charset="0"/>
                <a:cs typeface="Calibri" panose="020F0502020204030204" pitchFamily="34" charset="0"/>
              </a:rPr>
              <a:t>with </a:t>
            </a:r>
            <a:r>
              <a:rPr lang="en" altLang="en-US" sz="2400" dirty="0">
                <a:solidFill>
                  <a:srgbClr val="FFFF00"/>
                </a:solidFill>
                <a:latin typeface="Calibri" panose="020F0502020204030204" pitchFamily="34" charset="0"/>
                <a:ea typeface="Verdana" panose="020B0604030504040204" pitchFamily="34" charset="0"/>
                <a:cs typeface="Calibri" panose="020F0502020204030204" pitchFamily="34" charset="0"/>
              </a:rPr>
              <a:t>severe tachypnea</a:t>
            </a:r>
          </a:p>
          <a:p>
            <a:pPr>
              <a:buFont typeface="Wingdings" panose="05000000000000000000" pitchFamily="2" charset="2"/>
              <a:buNone/>
            </a:pPr>
            <a:endParaRPr lang="sr-Cyrl-CS" altLang="en-US" sz="2400" b="1" dirty="0">
              <a:latin typeface="Calibri" panose="020F0502020204030204" pitchFamily="34" charset="0"/>
              <a:ea typeface="Verdana" panose="020B0604030504040204" pitchFamily="34" charset="0"/>
              <a:cs typeface="Calibri" panose="020F0502020204030204" pitchFamily="34" charset="0"/>
            </a:endParaRPr>
          </a:p>
          <a:p>
            <a:pPr>
              <a:buFont typeface="Arial" panose="020B0604020202020204" pitchFamily="34" charset="0"/>
              <a:buChar char="•"/>
            </a:pPr>
            <a:r>
              <a:rPr lang="en" altLang="en-US" sz="2400" b="1" dirty="0">
                <a:solidFill>
                  <a:srgbClr val="FFFF00"/>
                </a:solidFill>
                <a:latin typeface="Calibri" panose="020F0502020204030204" pitchFamily="34" charset="0"/>
                <a:ea typeface="Verdana" panose="020B0604030504040204" pitchFamily="34" charset="0"/>
                <a:cs typeface="Calibri" panose="020F0502020204030204" pitchFamily="34" charset="0"/>
              </a:rPr>
              <a:t>Poor </a:t>
            </a:r>
            <a:r>
              <a:rPr lang="en" altLang="en-US" sz="2400" b="1" dirty="0" smtClean="0">
                <a:solidFill>
                  <a:srgbClr val="FFFF00"/>
                </a:solidFill>
                <a:latin typeface="Calibri" panose="020F0502020204030204" pitchFamily="34" charset="0"/>
                <a:ea typeface="Verdana" panose="020B0604030504040204" pitchFamily="34" charset="0"/>
                <a:cs typeface="Calibri" panose="020F0502020204030204" pitchFamily="34" charset="0"/>
              </a:rPr>
              <a:t>nutrition</a:t>
            </a:r>
            <a:endParaRPr lang="sr-Latn-RS" altLang="en-US" sz="2400" b="1" dirty="0" smtClean="0">
              <a:solidFill>
                <a:srgbClr val="FFFF00"/>
              </a:solidFill>
              <a:latin typeface="Calibri" panose="020F0502020204030204" pitchFamily="34" charset="0"/>
              <a:ea typeface="Verdana" panose="020B0604030504040204" pitchFamily="34" charset="0"/>
              <a:cs typeface="Calibri" panose="020F0502020204030204" pitchFamily="34" charset="0"/>
            </a:endParaRPr>
          </a:p>
          <a:p>
            <a:pPr marL="0" indent="0">
              <a:buNone/>
            </a:pPr>
            <a:r>
              <a:rPr lang="sr-Latn-RS" altLang="en-US" sz="2400" b="1" dirty="0" smtClean="0">
                <a:solidFill>
                  <a:srgbClr val="FFFF00"/>
                </a:solidFill>
                <a:latin typeface="Calibri" panose="020F0502020204030204" pitchFamily="34" charset="0"/>
                <a:ea typeface="Verdana" panose="020B0604030504040204" pitchFamily="34" charset="0"/>
                <a:cs typeface="Calibri" panose="020F0502020204030204" pitchFamily="34" charset="0"/>
              </a:rPr>
              <a:t>      </a:t>
            </a:r>
            <a:r>
              <a:rPr lang="en" altLang="en-US" sz="2400" dirty="0" smtClean="0">
                <a:latin typeface="Calibri" panose="020F0502020204030204" pitchFamily="34" charset="0"/>
                <a:ea typeface="Verdana" panose="020B0604030504040204" pitchFamily="34" charset="0"/>
                <a:cs typeface="Calibri" panose="020F0502020204030204" pitchFamily="34" charset="0"/>
              </a:rPr>
              <a:t>calor</a:t>
            </a:r>
            <a:r>
              <a:rPr lang="sr-Latn-RS" altLang="en-US" sz="2400" dirty="0" smtClean="0">
                <a:latin typeface="Calibri" panose="020F0502020204030204" pitchFamily="34" charset="0"/>
                <a:ea typeface="Verdana" panose="020B0604030504040204" pitchFamily="34" charset="0"/>
                <a:cs typeface="Calibri" panose="020F0502020204030204" pitchFamily="34" charset="0"/>
              </a:rPr>
              <a:t>ies </a:t>
            </a:r>
            <a:r>
              <a:rPr lang="en" altLang="en-US" sz="2400" dirty="0" smtClean="0">
                <a:latin typeface="Calibri" panose="020F0502020204030204" pitchFamily="34" charset="0"/>
                <a:ea typeface="Verdana" panose="020B0604030504040204" pitchFamily="34" charset="0"/>
                <a:cs typeface="Calibri" panose="020F0502020204030204" pitchFamily="34" charset="0"/>
              </a:rPr>
              <a:t>consumption </a:t>
            </a:r>
            <a:r>
              <a:rPr lang="en" altLang="en-US" sz="2400" dirty="0">
                <a:latin typeface="Calibri" panose="020F0502020204030204" pitchFamily="34" charset="0"/>
                <a:ea typeface="Verdana" panose="020B0604030504040204" pitchFamily="34" charset="0"/>
                <a:cs typeface="Calibri" panose="020F0502020204030204" pitchFamily="34" charset="0"/>
              </a:rPr>
              <a:t>due to increased respiratory </a:t>
            </a:r>
            <a:r>
              <a:rPr lang="en" altLang="en-US" sz="2400" dirty="0" smtClean="0">
                <a:latin typeface="Calibri" panose="020F0502020204030204" pitchFamily="34" charset="0"/>
                <a:ea typeface="Verdana" panose="020B0604030504040204" pitchFamily="34" charset="0"/>
                <a:cs typeface="Calibri" panose="020F0502020204030204" pitchFamily="34" charset="0"/>
              </a:rPr>
              <a:t>work</a:t>
            </a:r>
            <a:r>
              <a:rPr lang="sr-Latn-RS" altLang="en-US" sz="2400" dirty="0" smtClean="0">
                <a:latin typeface="Calibri" panose="020F0502020204030204" pitchFamily="34" charset="0"/>
                <a:ea typeface="Verdana" panose="020B0604030504040204" pitchFamily="34" charset="0"/>
                <a:cs typeface="Calibri" panose="020F0502020204030204" pitchFamily="34" charset="0"/>
              </a:rPr>
              <a:t>,                       </a:t>
            </a:r>
            <a:r>
              <a:rPr lang="en" altLang="en-US" sz="2400" dirty="0" smtClean="0">
                <a:latin typeface="Calibri" panose="020F0502020204030204" pitchFamily="34" charset="0"/>
                <a:ea typeface="Verdana" panose="020B0604030504040204" pitchFamily="34" charset="0"/>
                <a:cs typeface="Calibri" panose="020F0502020204030204" pitchFamily="34" charset="0"/>
              </a:rPr>
              <a:t>cardiac </a:t>
            </a:r>
            <a:r>
              <a:rPr lang="en" altLang="en-US" sz="2400" dirty="0">
                <a:latin typeface="Calibri" panose="020F0502020204030204" pitchFamily="34" charset="0"/>
                <a:ea typeface="Verdana" panose="020B0604030504040204" pitchFamily="34" charset="0"/>
                <a:cs typeface="Calibri" panose="020F0502020204030204" pitchFamily="34" charset="0"/>
              </a:rPr>
              <a:t>cachexia</a:t>
            </a:r>
            <a:endParaRPr lang="sr-Latn-CS" altLang="en-US" sz="2400" dirty="0">
              <a:latin typeface="Calibri" panose="020F0502020204030204" pitchFamily="34" charset="0"/>
              <a:ea typeface="Verdana" panose="020B0604030504040204" pitchFamily="34" charset="0"/>
              <a:cs typeface="Calibri" panose="020F0502020204030204" pitchFamily="34" charset="0"/>
            </a:endParaRPr>
          </a:p>
        </p:txBody>
      </p:sp>
      <p:sp>
        <p:nvSpPr>
          <p:cNvPr id="120836" name="Title 1">
            <a:extLst>
              <a:ext uri="{FF2B5EF4-FFF2-40B4-BE49-F238E27FC236}">
                <a16:creationId xmlns="" xmlns:a16="http://schemas.microsoft.com/office/drawing/2014/main" id="{1D897E27-4D26-77B9-6EC7-14D2136503AF}"/>
              </a:ext>
            </a:extLst>
          </p:cNvPr>
          <p:cNvSpPr txBox="1">
            <a:spLocks/>
          </p:cNvSpPr>
          <p:nvPr/>
        </p:nvSpPr>
        <p:spPr bwMode="auto">
          <a:xfrm>
            <a:off x="1714500" y="762000"/>
            <a:ext cx="779303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r>
              <a:rPr kumimoji="0" lang="en-US" altLang="en-US" sz="4000">
                <a:solidFill>
                  <a:srgbClr val="FFFFCC"/>
                </a:solidFill>
                <a:latin typeface="Verdana" panose="020B0604030504040204" pitchFamily="34" charset="0"/>
              </a:rPr>
              <a:t/>
            </a:r>
            <a:br>
              <a:rPr kumimoji="0" lang="en-US" altLang="en-US" sz="4000">
                <a:solidFill>
                  <a:srgbClr val="FFFFCC"/>
                </a:solidFill>
                <a:latin typeface="Verdana" panose="020B0604030504040204" pitchFamily="34" charset="0"/>
              </a:rPr>
            </a:br>
            <a:r>
              <a:rPr kumimoji="0" lang="en-US" altLang="en-US" sz="4000">
                <a:solidFill>
                  <a:srgbClr val="FFFFCC"/>
                </a:solidFill>
                <a:latin typeface="Verdana" panose="020B0604030504040204" pitchFamily="34" charset="0"/>
              </a:rPr>
              <a:t/>
            </a:r>
            <a:br>
              <a:rPr kumimoji="0" lang="en-US" altLang="en-US" sz="4000">
                <a:solidFill>
                  <a:srgbClr val="FFFFCC"/>
                </a:solidFill>
                <a:latin typeface="Verdana" panose="020B0604030504040204" pitchFamily="34" charset="0"/>
              </a:rPr>
            </a:br>
            <a:r>
              <a:rPr kumimoji="0" lang="en" altLang="en-US" sz="4000">
                <a:solidFill>
                  <a:srgbClr val="FFFFCC"/>
                </a:solidFill>
                <a:latin typeface="Verdana" panose="020B0604030504040204" pitchFamily="34" charset="0"/>
              </a:rPr>
              <a:t>                         </a:t>
            </a:r>
            <a:r>
              <a:rPr kumimoji="0" lang="sr-Cyrl-CS" altLang="en-US" sz="2800" b="1">
                <a:solidFill>
                  <a:srgbClr val="FFFFCC"/>
                </a:solidFill>
                <a:latin typeface="Verdana" panose="020B0604030504040204" pitchFamily="34" charset="0"/>
              </a:rPr>
              <a:t/>
            </a:r>
            <a:br>
              <a:rPr kumimoji="0" lang="sr-Cyrl-CS" altLang="en-US" sz="2800" b="1">
                <a:solidFill>
                  <a:srgbClr val="FFFFCC"/>
                </a:solidFill>
                <a:latin typeface="Verdana" panose="020B0604030504040204" pitchFamily="34" charset="0"/>
              </a:rPr>
            </a:br>
            <a:r>
              <a:rPr kumimoji="0" lang="en" altLang="en-US" sz="2800" b="1" i="1">
                <a:solidFill>
                  <a:srgbClr val="FF0000"/>
                </a:solidFill>
                <a:latin typeface="Comic Sans MS" panose="030F0702030302020204" pitchFamily="66" charset="0"/>
              </a:rPr>
              <a:t> </a:t>
            </a:r>
            <a:r>
              <a:rPr kumimoji="0" lang="en" altLang="en-US" sz="3600">
                <a:solidFill>
                  <a:srgbClr val="FFFFFF"/>
                </a:solidFill>
                <a:latin typeface="Calibri" panose="020F0502020204030204" pitchFamily="34" charset="0"/>
                <a:ea typeface="Verdana" panose="020B0604030504040204" pitchFamily="34" charset="0"/>
                <a:cs typeface="Calibri" panose="020F0502020204030204" pitchFamily="34" charset="0"/>
              </a:rPr>
              <a:t>PHYSICAL EXAMINATION</a:t>
            </a:r>
            <a:endParaRPr kumimoji="0" lang="sr-Latn-CS" altLang="en-US" sz="3600">
              <a:solidFill>
                <a:srgbClr val="FFFFFF"/>
              </a:solidFill>
              <a:latin typeface="Calibri" panose="020F0502020204030204" pitchFamily="34" charset="0"/>
              <a:ea typeface="Verdana" panose="020B0604030504040204" pitchFamily="34" charset="0"/>
              <a:cs typeface="Calibri" panose="020F050202020403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1858" name="Title 1">
            <a:extLst>
              <a:ext uri="{FF2B5EF4-FFF2-40B4-BE49-F238E27FC236}">
                <a16:creationId xmlns="" xmlns:a16="http://schemas.microsoft.com/office/drawing/2014/main" id="{FB81B726-81EF-7F80-6774-E1F6C0AA1A94}"/>
              </a:ext>
            </a:extLst>
          </p:cNvPr>
          <p:cNvSpPr>
            <a:spLocks noGrp="1"/>
          </p:cNvSpPr>
          <p:nvPr>
            <p:ph type="title"/>
          </p:nvPr>
        </p:nvSpPr>
        <p:spPr>
          <a:xfrm>
            <a:off x="1714500" y="304800"/>
            <a:ext cx="7793038" cy="1058863"/>
          </a:xfrm>
        </p:spPr>
        <p:txBody>
          <a:bodyPr/>
          <a:lstStyle/>
          <a:p>
            <a:r>
              <a:rPr lang="en" altLang="en-US" sz="3600">
                <a:latin typeface="Verdana" panose="020B0604030504040204" pitchFamily="34" charset="0"/>
                <a:ea typeface="Verdana" panose="020B0604030504040204" pitchFamily="34" charset="0"/>
                <a:cs typeface="Verdana" panose="020B0604030504040204" pitchFamily="34" charset="0"/>
              </a:rPr>
              <a:t> </a:t>
            </a:r>
            <a:r>
              <a:rPr lang="en" altLang="en-US" sz="3600">
                <a:solidFill>
                  <a:schemeClr val="tx1"/>
                </a:solidFill>
                <a:latin typeface="Calibri" panose="020F0502020204030204" pitchFamily="34" charset="0"/>
                <a:ea typeface="Verdana" panose="020B0604030504040204" pitchFamily="34" charset="0"/>
                <a:cs typeface="Calibri" panose="020F0502020204030204" pitchFamily="34" charset="0"/>
              </a:rPr>
              <a:t>CLINICAL CHARACTERISTICS</a:t>
            </a:r>
            <a:endParaRPr lang="sr-Latn-CS" altLang="en-US" sz="360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121859" name="Content Placeholder 2">
            <a:extLst>
              <a:ext uri="{FF2B5EF4-FFF2-40B4-BE49-F238E27FC236}">
                <a16:creationId xmlns="" xmlns:a16="http://schemas.microsoft.com/office/drawing/2014/main" id="{A7584236-7271-C942-C948-3A3D17A4E14E}"/>
              </a:ext>
            </a:extLst>
          </p:cNvPr>
          <p:cNvSpPr>
            <a:spLocks noGrp="1"/>
          </p:cNvSpPr>
          <p:nvPr>
            <p:ph idx="1"/>
          </p:nvPr>
        </p:nvSpPr>
        <p:spPr>
          <a:xfrm>
            <a:off x="1181100" y="2017713"/>
            <a:ext cx="8345488" cy="4114800"/>
          </a:xfrm>
        </p:spPr>
        <p:txBody>
          <a:bodyPr/>
          <a:lstStyle/>
          <a:p>
            <a:pPr>
              <a:buFont typeface="Wingdings" panose="05000000000000000000" pitchFamily="2" charset="2"/>
              <a:buNone/>
            </a:pPr>
            <a:r>
              <a:rPr lang="en" altLang="en-US" sz="2400" b="1" dirty="0">
                <a:solidFill>
                  <a:srgbClr val="FFFF00"/>
                </a:solidFill>
                <a:latin typeface="Calibri" panose="020F0502020204030204" pitchFamily="34" charset="0"/>
                <a:ea typeface="Verdana" panose="020B0604030504040204" pitchFamily="34" charset="0"/>
                <a:cs typeface="Calibri" panose="020F0502020204030204" pitchFamily="34" charset="0"/>
              </a:rPr>
              <a:t>In the pre-terminal stage of the disease</a:t>
            </a:r>
          </a:p>
          <a:p>
            <a:endParaRPr lang="sr-Cyrl-CS" altLang="en-US" sz="2400" b="1" dirty="0">
              <a:latin typeface="Calibri" panose="020F0502020204030204" pitchFamily="34" charset="0"/>
              <a:ea typeface="Verdana" panose="020B0604030504040204" pitchFamily="34" charset="0"/>
              <a:cs typeface="Calibri" panose="020F0502020204030204" pitchFamily="34" charset="0"/>
            </a:endParaRPr>
          </a:p>
          <a:p>
            <a:pPr>
              <a:buFont typeface="Arial" panose="020B0604020202020204" pitchFamily="34" charset="0"/>
              <a:buChar char="•"/>
            </a:pPr>
            <a:r>
              <a:rPr lang="en" altLang="en-US" sz="2400" dirty="0" smtClean="0">
                <a:latin typeface="Calibri" panose="020F0502020204030204" pitchFamily="34" charset="0"/>
                <a:ea typeface="Verdana" panose="020B0604030504040204" pitchFamily="34" charset="0"/>
                <a:cs typeface="Calibri" panose="020F0502020204030204" pitchFamily="34" charset="0"/>
              </a:rPr>
              <a:t>pulmonary </a:t>
            </a:r>
            <a:r>
              <a:rPr lang="en" altLang="en-US" sz="2400" dirty="0">
                <a:latin typeface="Calibri" panose="020F0502020204030204" pitchFamily="34" charset="0"/>
                <a:ea typeface="Verdana" panose="020B0604030504040204" pitchFamily="34" charset="0"/>
                <a:cs typeface="Calibri" panose="020F0502020204030204" pitchFamily="34" charset="0"/>
              </a:rPr>
              <a:t>hypertension</a:t>
            </a:r>
          </a:p>
          <a:p>
            <a:pPr>
              <a:buFont typeface="Arial" panose="020B0604020202020204" pitchFamily="34" charset="0"/>
              <a:buChar char="•"/>
            </a:pPr>
            <a:r>
              <a:rPr lang="en" altLang="en-US" sz="2400" dirty="0">
                <a:latin typeface="Calibri" panose="020F0502020204030204" pitchFamily="34" charset="0"/>
                <a:ea typeface="Verdana" panose="020B0604030504040204" pitchFamily="34" charset="0"/>
                <a:cs typeface="Calibri" panose="020F0502020204030204" pitchFamily="34" charset="0"/>
              </a:rPr>
              <a:t>severe hypoxemia and hypercapnia</a:t>
            </a:r>
          </a:p>
          <a:p>
            <a:pPr>
              <a:buFont typeface="Arial" panose="020B0604020202020204" pitchFamily="34" charset="0"/>
              <a:buChar char="•"/>
            </a:pPr>
            <a:r>
              <a:rPr lang="en" altLang="en-US" sz="2400" dirty="0">
                <a:latin typeface="Calibri" panose="020F0502020204030204" pitchFamily="34" charset="0"/>
                <a:ea typeface="Verdana" panose="020B0604030504040204" pitchFamily="34" charset="0"/>
                <a:cs typeface="Calibri" panose="020F0502020204030204" pitchFamily="34" charset="0"/>
              </a:rPr>
              <a:t>cardiac decompensation (right and left heart failure)</a:t>
            </a:r>
          </a:p>
          <a:p>
            <a:pPr>
              <a:buFont typeface="Arial" panose="020B0604020202020204" pitchFamily="34" charset="0"/>
              <a:buChar char="•"/>
            </a:pPr>
            <a:r>
              <a:rPr lang="en" altLang="en-US" sz="2400" dirty="0" smtClean="0">
                <a:latin typeface="Calibri" panose="020F0502020204030204" pitchFamily="34" charset="0"/>
                <a:ea typeface="Verdana" panose="020B0604030504040204" pitchFamily="34" charset="0"/>
                <a:cs typeface="Calibri" panose="020F0502020204030204" pitchFamily="34" charset="0"/>
              </a:rPr>
              <a:t>cardiac </a:t>
            </a:r>
            <a:r>
              <a:rPr lang="en" altLang="en-US" sz="2400" dirty="0">
                <a:latin typeface="Calibri" panose="020F0502020204030204" pitchFamily="34" charset="0"/>
                <a:ea typeface="Verdana" panose="020B0604030504040204" pitchFamily="34" charset="0"/>
                <a:cs typeface="Calibri" panose="020F0502020204030204" pitchFamily="34" charset="0"/>
              </a:rPr>
              <a:t>arrhythmias</a:t>
            </a:r>
            <a:endParaRPr lang="sr-Latn-CS" altLang="en-US" sz="2400" dirty="0">
              <a:latin typeface="Calibri" panose="020F0502020204030204" pitchFamily="34" charset="0"/>
              <a:ea typeface="Verdana" panose="020B0604030504040204" pitchFamily="34" charset="0"/>
              <a:cs typeface="Calibri" panose="020F050202020403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2882" name="Title 1">
            <a:extLst>
              <a:ext uri="{FF2B5EF4-FFF2-40B4-BE49-F238E27FC236}">
                <a16:creationId xmlns="" xmlns:a16="http://schemas.microsoft.com/office/drawing/2014/main" id="{A41C7257-C8AF-33A0-C75C-04470396CF4C}"/>
              </a:ext>
            </a:extLst>
          </p:cNvPr>
          <p:cNvSpPr>
            <a:spLocks noGrp="1"/>
          </p:cNvSpPr>
          <p:nvPr>
            <p:ph type="title"/>
          </p:nvPr>
        </p:nvSpPr>
        <p:spPr>
          <a:xfrm>
            <a:off x="1714500" y="228600"/>
            <a:ext cx="7793038" cy="1143000"/>
          </a:xfrm>
        </p:spPr>
        <p:txBody>
          <a:bodyPr/>
          <a:lstStyle/>
          <a:p>
            <a:r>
              <a:rPr lang="en" altLang="en-US" sz="3600">
                <a:latin typeface="Calibri" panose="020F0502020204030204" pitchFamily="34" charset="0"/>
                <a:cs typeface="Calibri" panose="020F0502020204030204" pitchFamily="34" charset="0"/>
              </a:rPr>
              <a:t>IDIOPATHIC LUNG FIBROSIS</a:t>
            </a:r>
            <a:endParaRPr lang="sr-Latn-CS" altLang="en-US" sz="3600">
              <a:latin typeface="Calibri" panose="020F0502020204030204" pitchFamily="34" charset="0"/>
              <a:cs typeface="Calibri" panose="020F0502020204030204" pitchFamily="34" charset="0"/>
            </a:endParaRPr>
          </a:p>
        </p:txBody>
      </p:sp>
      <p:pic>
        <p:nvPicPr>
          <p:cNvPr id="122884" name="Picture 2">
            <a:extLst>
              <a:ext uri="{FF2B5EF4-FFF2-40B4-BE49-F238E27FC236}">
                <a16:creationId xmlns="" xmlns:a16="http://schemas.microsoft.com/office/drawing/2014/main" id="{C7C344F0-8CF4-324D-D0C0-1F0DF49513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700" y="1676400"/>
            <a:ext cx="5181600" cy="490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2466" name="Rectangle 2">
            <a:extLst>
              <a:ext uri="{FF2B5EF4-FFF2-40B4-BE49-F238E27FC236}">
                <a16:creationId xmlns="" xmlns:a16="http://schemas.microsoft.com/office/drawing/2014/main" id="{B493596C-6812-B959-975C-273FD89E314A}"/>
              </a:ext>
            </a:extLst>
          </p:cNvPr>
          <p:cNvSpPr>
            <a:spLocks noGrp="1" noChangeArrowheads="1"/>
          </p:cNvSpPr>
          <p:nvPr>
            <p:ph type="ctrTitle"/>
          </p:nvPr>
        </p:nvSpPr>
        <p:spPr>
          <a:xfrm>
            <a:off x="571500" y="0"/>
            <a:ext cx="9144000" cy="838200"/>
          </a:xfrm>
          <a:solidFill>
            <a:schemeClr val="tx1"/>
          </a:solidFill>
        </p:spPr>
        <p:txBody>
          <a:bodyPr/>
          <a:lstStyle/>
          <a:p>
            <a:pPr eaLnBrk="1" hangingPunct="1">
              <a:lnSpc>
                <a:spcPct val="50000"/>
              </a:lnSpc>
              <a:defRPr/>
            </a:pPr>
            <a:r>
              <a:rPr lang="en" altLang="en-US" sz="4000" b="1" i="1" dirty="0">
                <a:solidFill>
                  <a:srgbClr val="FF0000"/>
                </a:solidFill>
                <a:effectLst>
                  <a:outerShdw blurRad="38100" dist="38100" dir="2700000" algn="tl">
                    <a:srgbClr val="C0C0C0"/>
                  </a:outerShdw>
                </a:effectLst>
                <a:latin typeface="Comic Sans MS" panose="030F0702030302020204" pitchFamily="66" charset="0"/>
              </a:rPr>
              <a:t>       </a:t>
            </a:r>
            <a:r>
              <a:rPr lang="en"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DIAGNOSTIC </a:t>
            </a:r>
            <a:r>
              <a:rPr lang="en"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APPROACH</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 IN</a:t>
            </a:r>
            <a:r>
              <a:rPr lang="en"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 I</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LD</a:t>
            </a:r>
            <a: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
            </a:r>
            <a:b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br>
            <a:r>
              <a:rPr lang="en" altLang="en-US" sz="3200" b="1" i="1" dirty="0">
                <a:solidFill>
                  <a:srgbClr val="FF0000"/>
                </a:solidFill>
                <a:effectLst>
                  <a:outerShdw blurRad="38100" dist="38100" dir="2700000" algn="tl">
                    <a:srgbClr val="C0C0C0"/>
                  </a:outerShdw>
                </a:effectLst>
                <a:latin typeface="Comic Sans MS" panose="030F0702030302020204" pitchFamily="66" charset="0"/>
                <a:ea typeface="Verdana" panose="020B0604030504040204" pitchFamily="34" charset="0"/>
                <a:cs typeface="Verdana" panose="020B0604030504040204" pitchFamily="34" charset="0"/>
              </a:rPr>
              <a:t>           </a:t>
            </a:r>
            <a:endParaRPr lang="it-IT" altLang="en-US" sz="1800" b="1" i="1" dirty="0">
              <a:solidFill>
                <a:srgbClr val="FFFF00"/>
              </a:solidFill>
              <a:effectLst>
                <a:outerShdw blurRad="38100" dist="38100" dir="2700000" algn="tl">
                  <a:srgbClr val="C0C0C0"/>
                </a:outerShdw>
              </a:effectLst>
              <a:latin typeface="Comic Sans MS" panose="030F0702030302020204" pitchFamily="66" charset="0"/>
              <a:ea typeface="Verdana" panose="020B0604030504040204" pitchFamily="34" charset="0"/>
              <a:cs typeface="Verdana" panose="020B0604030504040204" pitchFamily="34" charset="0"/>
            </a:endParaRPr>
          </a:p>
        </p:txBody>
      </p:sp>
      <p:sp>
        <p:nvSpPr>
          <p:cNvPr id="62467" name="Rectangle 3">
            <a:extLst>
              <a:ext uri="{FF2B5EF4-FFF2-40B4-BE49-F238E27FC236}">
                <a16:creationId xmlns="" xmlns:a16="http://schemas.microsoft.com/office/drawing/2014/main" id="{AC2C142D-114E-C342-0D71-844101EC7AA2}"/>
              </a:ext>
            </a:extLst>
          </p:cNvPr>
          <p:cNvSpPr>
            <a:spLocks noGrp="1" noChangeArrowheads="1"/>
          </p:cNvSpPr>
          <p:nvPr>
            <p:ph type="subTitle" idx="1"/>
          </p:nvPr>
        </p:nvSpPr>
        <p:spPr>
          <a:xfrm>
            <a:off x="571500" y="838200"/>
            <a:ext cx="9144000" cy="6019800"/>
          </a:xfrm>
          <a:ln w="38100">
            <a:solidFill>
              <a:srgbClr val="FF0000"/>
            </a:solidFill>
          </a:ln>
        </p:spPr>
        <p:txBody>
          <a:bodyPr/>
          <a:lstStyle/>
          <a:p>
            <a:pPr eaLnBrk="1" hangingPunct="1">
              <a:defRPr/>
            </a:pPr>
            <a:r>
              <a:rPr lang="en" sz="2400" b="1" dirty="0">
                <a:solidFill>
                  <a:srgbClr val="CCFFFF"/>
                </a:solidFill>
                <a:effectLst>
                  <a:outerShdw blurRad="38100" dist="38100" dir="2700000" algn="tl">
                    <a:srgbClr val="000000"/>
                  </a:outerShdw>
                </a:effectLst>
                <a:latin typeface="Calibri" pitchFamily="34" charset="0"/>
              </a:rPr>
              <a:t>CLINICAL DOUBT</a:t>
            </a:r>
            <a:endParaRPr lang="it-IT" sz="2400" b="1" dirty="0">
              <a:solidFill>
                <a:srgbClr val="CCFFFF"/>
              </a:solidFill>
              <a:effectLst>
                <a:outerShdw blurRad="38100" dist="38100" dir="2700000" algn="tl">
                  <a:srgbClr val="000000"/>
                </a:outerShdw>
              </a:effectLst>
              <a:latin typeface="Calibri" pitchFamily="34" charset="0"/>
            </a:endParaRPr>
          </a:p>
        </p:txBody>
      </p:sp>
      <p:sp>
        <p:nvSpPr>
          <p:cNvPr id="62468" name="Line 4">
            <a:extLst>
              <a:ext uri="{FF2B5EF4-FFF2-40B4-BE49-F238E27FC236}">
                <a16:creationId xmlns="" xmlns:a16="http://schemas.microsoft.com/office/drawing/2014/main" id="{1B6AE8CD-141D-269E-D751-93A746DBFD2E}"/>
              </a:ext>
            </a:extLst>
          </p:cNvPr>
          <p:cNvSpPr>
            <a:spLocks noChangeShapeType="1"/>
          </p:cNvSpPr>
          <p:nvPr/>
        </p:nvSpPr>
        <p:spPr bwMode="auto">
          <a:xfrm flipH="1">
            <a:off x="3009900" y="1371600"/>
            <a:ext cx="685800" cy="685800"/>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69" name="Line 5">
            <a:extLst>
              <a:ext uri="{FF2B5EF4-FFF2-40B4-BE49-F238E27FC236}">
                <a16:creationId xmlns="" xmlns:a16="http://schemas.microsoft.com/office/drawing/2014/main" id="{87ABF1C5-7CE9-23FB-A4B7-67B2AE0C5078}"/>
              </a:ext>
            </a:extLst>
          </p:cNvPr>
          <p:cNvSpPr>
            <a:spLocks noChangeShapeType="1"/>
          </p:cNvSpPr>
          <p:nvPr/>
        </p:nvSpPr>
        <p:spPr bwMode="auto">
          <a:xfrm>
            <a:off x="6515100" y="1371600"/>
            <a:ext cx="685800" cy="690563"/>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70" name="Text Box 6">
            <a:extLst>
              <a:ext uri="{FF2B5EF4-FFF2-40B4-BE49-F238E27FC236}">
                <a16:creationId xmlns="" xmlns:a16="http://schemas.microsoft.com/office/drawing/2014/main" id="{DEE0CB46-3310-D5DE-BB07-D6BB9CEC1961}"/>
              </a:ext>
            </a:extLst>
          </p:cNvPr>
          <p:cNvSpPr txBox="1">
            <a:spLocks noChangeArrowheads="1"/>
          </p:cNvSpPr>
          <p:nvPr/>
        </p:nvSpPr>
        <p:spPr bwMode="auto">
          <a:xfrm>
            <a:off x="1028700" y="2286000"/>
            <a:ext cx="2667000" cy="2154238"/>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FUNCTIONAL</a:t>
            </a:r>
          </a:p>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TESTS</a:t>
            </a:r>
            <a:endParaRPr kumimoji="0" lang="it-IT" sz="2000" b="1" u="sng" dirty="0">
              <a:solidFill>
                <a:srgbClr val="CCFFFF"/>
              </a:solidFill>
              <a:effectLst>
                <a:outerShdw blurRad="38100" dist="38100" dir="2700000" algn="tl">
                  <a:srgbClr val="000000"/>
                </a:outerShdw>
              </a:effectLst>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SPIROMETRY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DLCO</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GAS ANALYSIS</a:t>
            </a:r>
            <a:endParaRPr kumimoji="0" lang="it-IT" sz="2000" b="1" dirty="0">
              <a:solidFill>
                <a:srgbClr val="FFFFFF"/>
              </a:solidFill>
              <a:latin typeface="Calibri" pitchFamily="34" charset="0"/>
              <a:ea typeface="+mn-ea"/>
              <a:cs typeface="+mn-cs"/>
            </a:endParaRPr>
          </a:p>
        </p:txBody>
      </p:sp>
      <p:sp>
        <p:nvSpPr>
          <p:cNvPr id="62471" name="Text Box 7">
            <a:extLst>
              <a:ext uri="{FF2B5EF4-FFF2-40B4-BE49-F238E27FC236}">
                <a16:creationId xmlns="" xmlns:a16="http://schemas.microsoft.com/office/drawing/2014/main" id="{DDE30BA4-520A-61FA-7849-F7A522B68300}"/>
              </a:ext>
            </a:extLst>
          </p:cNvPr>
          <p:cNvSpPr txBox="1">
            <a:spLocks noChangeArrowheads="1"/>
          </p:cNvSpPr>
          <p:nvPr/>
        </p:nvSpPr>
        <p:spPr bwMode="auto">
          <a:xfrm>
            <a:off x="6134100" y="2286000"/>
            <a:ext cx="2743200" cy="1968500"/>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IMAGING</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RADIOGRAPHY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HRCT</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SCINTIGRAPHY</a:t>
            </a:r>
            <a:endParaRPr kumimoji="0" lang="it-IT" sz="2000" b="1" dirty="0">
              <a:solidFill>
                <a:srgbClr val="FFFFFF"/>
              </a:solidFill>
              <a:latin typeface="Calibri" pitchFamily="34" charset="0"/>
              <a:ea typeface="+mn-ea"/>
              <a:cs typeface="+mn-cs"/>
            </a:endParaRPr>
          </a:p>
          <a:p>
            <a:pPr algn="just">
              <a:lnSpc>
                <a:spcPct val="30000"/>
              </a:lnSpc>
              <a:spcBef>
                <a:spcPct val="50000"/>
              </a:spcBef>
              <a:defRPr/>
            </a:pPr>
            <a:endParaRPr kumimoji="0" lang="it-IT" sz="2000" b="1" dirty="0">
              <a:solidFill>
                <a:srgbClr val="FFFFFF"/>
              </a:solidFill>
              <a:latin typeface="Tahoma" panose="020B0604030504040204" pitchFamily="34" charset="0"/>
              <a:ea typeface="+mn-ea"/>
              <a:cs typeface="+mn-cs"/>
            </a:endParaRPr>
          </a:p>
        </p:txBody>
      </p:sp>
      <p:sp>
        <p:nvSpPr>
          <p:cNvPr id="62472" name="Text Box 8">
            <a:extLst>
              <a:ext uri="{FF2B5EF4-FFF2-40B4-BE49-F238E27FC236}">
                <a16:creationId xmlns="" xmlns:a16="http://schemas.microsoft.com/office/drawing/2014/main" id="{1F5BDE57-0C47-7850-B1CA-CB298439546A}"/>
              </a:ext>
            </a:extLst>
          </p:cNvPr>
          <p:cNvSpPr txBox="1">
            <a:spLocks noChangeArrowheads="1"/>
          </p:cNvSpPr>
          <p:nvPr/>
        </p:nvSpPr>
        <p:spPr bwMode="auto">
          <a:xfrm>
            <a:off x="3238500" y="4800600"/>
            <a:ext cx="3810000" cy="1323975"/>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PATHOLOGICAL ANATOMY</a:t>
            </a:r>
            <a:endParaRPr kumimoji="0" lang="it-IT" sz="2000" b="1" u="sng" dirty="0">
              <a:solidFill>
                <a:srgbClr val="CCFFFF"/>
              </a:solidFill>
              <a:effectLst>
                <a:outerShdw blurRad="38100" dist="38100" dir="2700000" algn="tl">
                  <a:srgbClr val="000000"/>
                </a:outerShdw>
              </a:effectLst>
              <a:latin typeface="Calibri" pitchFamily="34" charset="0"/>
              <a:ea typeface="+mn-ea"/>
              <a:cs typeface="+mn-cs"/>
            </a:endParaRPr>
          </a:p>
          <a:p>
            <a:pPr algn="just">
              <a:spcBef>
                <a:spcPct val="50000"/>
              </a:spcBef>
              <a:buFontTx/>
              <a:buChar char="•"/>
              <a:defRPr/>
            </a:pPr>
            <a:r>
              <a:rPr kumimoji="0" lang="en" sz="2000" b="1" dirty="0" smtClean="0">
                <a:solidFill>
                  <a:srgbClr val="FFFFFF"/>
                </a:solidFill>
                <a:latin typeface="Calibri" pitchFamily="34" charset="0"/>
                <a:ea typeface="+mn-ea"/>
                <a:cs typeface="+mn-cs"/>
              </a:rPr>
              <a:t>BAL</a:t>
            </a:r>
            <a:endParaRPr kumimoji="0" lang="en" sz="2000" b="1" dirty="0">
              <a:solidFill>
                <a:srgbClr val="FFFFFF"/>
              </a:solidFill>
              <a:latin typeface="Calibri" pitchFamily="34" charset="0"/>
              <a:ea typeface="+mn-ea"/>
              <a:cs typeface="+mn-cs"/>
            </a:endParaRPr>
          </a:p>
          <a:p>
            <a:pPr algn="just">
              <a:spcBef>
                <a:spcPct val="50000"/>
              </a:spcBef>
              <a:buFontTx/>
              <a:buChar char="•"/>
              <a:defRPr/>
            </a:pPr>
            <a:r>
              <a:rPr kumimoji="0" lang="en" sz="2000" b="1" dirty="0">
                <a:solidFill>
                  <a:srgbClr val="FFFFFF"/>
                </a:solidFill>
                <a:latin typeface="Calibri" pitchFamily="34" charset="0"/>
                <a:ea typeface="+mn-ea"/>
                <a:cs typeface="+mn-cs"/>
              </a:rPr>
              <a:t> LUNG BIOPSY </a:t>
            </a:r>
          </a:p>
        </p:txBody>
      </p:sp>
      <p:sp>
        <p:nvSpPr>
          <p:cNvPr id="62480" name="Line 16">
            <a:extLst>
              <a:ext uri="{FF2B5EF4-FFF2-40B4-BE49-F238E27FC236}">
                <a16:creationId xmlns="" xmlns:a16="http://schemas.microsoft.com/office/drawing/2014/main" id="{9446995B-8F0C-CAEC-1B3B-DED84714F20A}"/>
              </a:ext>
            </a:extLst>
          </p:cNvPr>
          <p:cNvSpPr>
            <a:spLocks noChangeShapeType="1"/>
          </p:cNvSpPr>
          <p:nvPr/>
        </p:nvSpPr>
        <p:spPr bwMode="auto">
          <a:xfrm flipH="1">
            <a:off x="7124700" y="45720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1" name="Line 17">
            <a:extLst>
              <a:ext uri="{FF2B5EF4-FFF2-40B4-BE49-F238E27FC236}">
                <a16:creationId xmlns="" xmlns:a16="http://schemas.microsoft.com/office/drawing/2014/main" id="{2B0AE8D7-F633-17AE-DE7C-A692808208D6}"/>
              </a:ext>
            </a:extLst>
          </p:cNvPr>
          <p:cNvSpPr>
            <a:spLocks noChangeShapeType="1"/>
          </p:cNvSpPr>
          <p:nvPr/>
        </p:nvSpPr>
        <p:spPr bwMode="auto">
          <a:xfrm>
            <a:off x="2324100" y="4495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2" name="Line 18">
            <a:extLst>
              <a:ext uri="{FF2B5EF4-FFF2-40B4-BE49-F238E27FC236}">
                <a16:creationId xmlns="" xmlns:a16="http://schemas.microsoft.com/office/drawing/2014/main" id="{6076856D-5BAC-9335-1043-A3D393881554}"/>
              </a:ext>
            </a:extLst>
          </p:cNvPr>
          <p:cNvSpPr>
            <a:spLocks noChangeShapeType="1"/>
          </p:cNvSpPr>
          <p:nvPr/>
        </p:nvSpPr>
        <p:spPr bwMode="auto">
          <a:xfrm>
            <a:off x="4838700" y="1447800"/>
            <a:ext cx="0" cy="533400"/>
          </a:xfrm>
          <a:prstGeom prst="line">
            <a:avLst/>
          </a:prstGeom>
          <a:noFill/>
          <a:ln w="3175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96268" name="Text Box 19">
            <a:extLst>
              <a:ext uri="{FF2B5EF4-FFF2-40B4-BE49-F238E27FC236}">
                <a16:creationId xmlns="" xmlns:a16="http://schemas.microsoft.com/office/drawing/2014/main" id="{8CD65C62-A192-B676-88E5-777E36C2F3EB}"/>
              </a:ext>
            </a:extLst>
          </p:cNvPr>
          <p:cNvSpPr txBox="1">
            <a:spLocks noChangeArrowheads="1"/>
          </p:cNvSpPr>
          <p:nvPr/>
        </p:nvSpPr>
        <p:spPr bwMode="auto">
          <a:xfrm>
            <a:off x="3771900" y="2286000"/>
            <a:ext cx="2286000" cy="400050"/>
          </a:xfrm>
          <a:prstGeom prst="rect">
            <a:avLst/>
          </a:prstGeom>
          <a:solidFill>
            <a:schemeClr val="tx1"/>
          </a:solidFill>
          <a:ln w="38100">
            <a:solidFill>
              <a:srgbClr val="FF0000"/>
            </a:solidFill>
            <a:miter lim="800000"/>
            <a:headEnd/>
            <a:tailEnd/>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000" b="1">
                <a:solidFill>
                  <a:srgbClr val="FF0000"/>
                </a:solidFill>
                <a:latin typeface="Calibri" panose="020F0502020204030204" pitchFamily="34" charset="0"/>
                <a:ea typeface="+mn-ea"/>
                <a:cs typeface="+mn-cs"/>
              </a:rPr>
              <a:t>LABORATORY</a:t>
            </a:r>
            <a:endParaRPr kumimoji="0" lang="it-IT" altLang="en-US" sz="2000" b="1">
              <a:solidFill>
                <a:srgbClr val="FF0000"/>
              </a:solidFill>
              <a:latin typeface="Calibri" panose="020F0502020204030204" pitchFamily="34" charset="0"/>
              <a:ea typeface="+mn-ea"/>
              <a:cs typeface="+mn-cs"/>
            </a:endParaRPr>
          </a:p>
        </p:txBody>
      </p:sp>
      <p:sp>
        <p:nvSpPr>
          <p:cNvPr id="62486" name="Line 22">
            <a:extLst>
              <a:ext uri="{FF2B5EF4-FFF2-40B4-BE49-F238E27FC236}">
                <a16:creationId xmlns="" xmlns:a16="http://schemas.microsoft.com/office/drawing/2014/main" id="{FBC8C787-4BCA-CF14-C54B-7CD1CA2009FF}"/>
              </a:ext>
            </a:extLst>
          </p:cNvPr>
          <p:cNvSpPr>
            <a:spLocks noChangeShapeType="1"/>
          </p:cNvSpPr>
          <p:nvPr/>
        </p:nvSpPr>
        <p:spPr bwMode="auto">
          <a:xfrm flipH="1">
            <a:off x="4076700" y="29718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7" name="Line 23">
            <a:extLst>
              <a:ext uri="{FF2B5EF4-FFF2-40B4-BE49-F238E27FC236}">
                <a16:creationId xmlns="" xmlns:a16="http://schemas.microsoft.com/office/drawing/2014/main" id="{A535865A-1306-7467-EA28-A5BFA8ECB625}"/>
              </a:ext>
            </a:extLst>
          </p:cNvPr>
          <p:cNvSpPr>
            <a:spLocks noChangeShapeType="1"/>
          </p:cNvSpPr>
          <p:nvPr/>
        </p:nvSpPr>
        <p:spPr bwMode="auto">
          <a:xfrm>
            <a:off x="5067300" y="2971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4930" name="Title 1">
            <a:extLst>
              <a:ext uri="{FF2B5EF4-FFF2-40B4-BE49-F238E27FC236}">
                <a16:creationId xmlns="" xmlns:a16="http://schemas.microsoft.com/office/drawing/2014/main" id="{F7BD4141-F874-BDEA-A32F-E922C27789BD}"/>
              </a:ext>
            </a:extLst>
          </p:cNvPr>
          <p:cNvSpPr>
            <a:spLocks noGrp="1"/>
          </p:cNvSpPr>
          <p:nvPr>
            <p:ph type="title"/>
          </p:nvPr>
        </p:nvSpPr>
        <p:spPr>
          <a:xfrm>
            <a:off x="1638300" y="228600"/>
            <a:ext cx="7793038" cy="1143000"/>
          </a:xfrm>
        </p:spPr>
        <p:txBody>
          <a:bodyPr/>
          <a:lstStyle/>
          <a:p>
            <a:r>
              <a:rPr lang="en" altLang="en-US" sz="3600">
                <a:latin typeface="Verdana" panose="020B0604030504040204" pitchFamily="34" charset="0"/>
                <a:ea typeface="Verdana" panose="020B0604030504040204" pitchFamily="34" charset="0"/>
                <a:cs typeface="Verdana" panose="020B0604030504040204" pitchFamily="34" charset="0"/>
              </a:rPr>
              <a:t> </a:t>
            </a:r>
            <a:r>
              <a:rPr lang="en" altLang="en-US" sz="3600">
                <a:solidFill>
                  <a:schemeClr val="tx1"/>
                </a:solidFill>
                <a:latin typeface="Calibri" panose="020F0502020204030204" pitchFamily="34" charset="0"/>
                <a:ea typeface="Verdana" panose="020B0604030504040204" pitchFamily="34" charset="0"/>
                <a:cs typeface="Calibri" panose="020F0502020204030204" pitchFamily="34" charset="0"/>
              </a:rPr>
              <a:t>LAB ANALYSIS</a:t>
            </a:r>
            <a:endParaRPr lang="sr-Latn-CS" altLang="en-US" sz="360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124931" name="Content Placeholder 2">
            <a:extLst>
              <a:ext uri="{FF2B5EF4-FFF2-40B4-BE49-F238E27FC236}">
                <a16:creationId xmlns="" xmlns:a16="http://schemas.microsoft.com/office/drawing/2014/main" id="{A950424D-452E-7476-F934-F89F111DE07E}"/>
              </a:ext>
            </a:extLst>
          </p:cNvPr>
          <p:cNvSpPr>
            <a:spLocks noGrp="1"/>
          </p:cNvSpPr>
          <p:nvPr>
            <p:ph idx="1"/>
          </p:nvPr>
        </p:nvSpPr>
        <p:spPr>
          <a:xfrm>
            <a:off x="1104900" y="2057400"/>
            <a:ext cx="8345488" cy="4114800"/>
          </a:xfrm>
        </p:spPr>
        <p:txBody>
          <a:bodyPr/>
          <a:lstStyle/>
          <a:p>
            <a:pPr>
              <a:buFont typeface="Arial" panose="020B0604020202020204" pitchFamily="34" charset="0"/>
              <a:buChar char="•"/>
            </a:pPr>
            <a:r>
              <a:rPr lang="en" altLang="en-US" sz="2400" dirty="0">
                <a:solidFill>
                  <a:srgbClr val="FFFF00"/>
                </a:solidFill>
                <a:latin typeface="Calibri" panose="020F0502020204030204" pitchFamily="34" charset="0"/>
                <a:ea typeface="Verdana" panose="020B0604030504040204" pitchFamily="34" charset="0"/>
                <a:cs typeface="Verdana" panose="020B0604030504040204" pitchFamily="34" charset="0"/>
              </a:rPr>
              <a:t>Blood examination </a:t>
            </a:r>
            <a:r>
              <a:rPr lang="en" altLang="en-US" sz="2400" dirty="0">
                <a:latin typeface="Calibri" panose="020F0502020204030204" pitchFamily="34" charset="0"/>
                <a:ea typeface="Verdana" panose="020B0604030504040204" pitchFamily="34" charset="0"/>
                <a:cs typeface="Verdana" panose="020B0604030504040204" pitchFamily="34" charset="0"/>
              </a:rPr>
              <a:t>: SE, </a:t>
            </a:r>
            <a:r>
              <a:rPr lang="sr-Latn-RS" altLang="en-US" sz="2400" dirty="0" smtClean="0">
                <a:latin typeface="Calibri" panose="020F0502020204030204" pitchFamily="34" charset="0"/>
                <a:ea typeface="Verdana" panose="020B0604030504040204" pitchFamily="34" charset="0"/>
                <a:cs typeface="Verdana" panose="020B0604030504040204" pitchFamily="34" charset="0"/>
              </a:rPr>
              <a:t>CBC</a:t>
            </a:r>
            <a:r>
              <a:rPr lang="en" altLang="en-US" sz="2400" dirty="0" smtClean="0">
                <a:latin typeface="Calibri" panose="020F0502020204030204" pitchFamily="34" charset="0"/>
                <a:ea typeface="Verdana" panose="020B0604030504040204" pitchFamily="34" charset="0"/>
                <a:cs typeface="Verdana" panose="020B0604030504040204" pitchFamily="34" charset="0"/>
              </a:rPr>
              <a:t>, </a:t>
            </a:r>
            <a:r>
              <a:rPr lang="en" altLang="en-US" sz="2400" dirty="0">
                <a:latin typeface="Calibri" panose="020F0502020204030204" pitchFamily="34" charset="0"/>
                <a:ea typeface="Verdana" panose="020B0604030504040204" pitchFamily="34" charset="0"/>
                <a:cs typeface="Verdana" panose="020B0604030504040204" pitchFamily="34" charset="0"/>
              </a:rPr>
              <a:t>absolute number of eosinophils, nitrogenous substances, liver function, LDH , protein electrophoresis, ACE</a:t>
            </a:r>
            <a:endParaRPr lang="sr-Cyrl-CS" altLang="en-US" sz="2400" dirty="0">
              <a:latin typeface="Calibri" panose="020F0502020204030204" pitchFamily="34" charset="0"/>
              <a:ea typeface="Verdana" panose="020B0604030504040204" pitchFamily="34" charset="0"/>
              <a:cs typeface="Verdana" panose="020B0604030504040204" pitchFamily="34" charset="0"/>
            </a:endParaRPr>
          </a:p>
          <a:p>
            <a:pPr>
              <a:buFont typeface="Arial" panose="020B0604020202020204" pitchFamily="34" charset="0"/>
              <a:buChar char="•"/>
            </a:pPr>
            <a:r>
              <a:rPr lang="en" altLang="en-US" sz="2400" dirty="0">
                <a:solidFill>
                  <a:srgbClr val="FFFF00"/>
                </a:solidFill>
                <a:latin typeface="Calibri" panose="020F0502020204030204" pitchFamily="34" charset="0"/>
                <a:ea typeface="Verdana" panose="020B0604030504040204" pitchFamily="34" charset="0"/>
                <a:cs typeface="Verdana" panose="020B0604030504040204" pitchFamily="34" charset="0"/>
              </a:rPr>
              <a:t>Urine examination</a:t>
            </a:r>
          </a:p>
          <a:p>
            <a:pPr>
              <a:buFont typeface="Arial" panose="020B0604020202020204" pitchFamily="34" charset="0"/>
              <a:buChar char="•"/>
            </a:pPr>
            <a:r>
              <a:rPr lang="en" altLang="en-US" sz="2400" dirty="0">
                <a:solidFill>
                  <a:srgbClr val="FFFF00"/>
                </a:solidFill>
                <a:latin typeface="Calibri" panose="020F0502020204030204" pitchFamily="34" charset="0"/>
                <a:ea typeface="Verdana" panose="020B0604030504040204" pitchFamily="34" charset="0"/>
                <a:cs typeface="Verdana" panose="020B0604030504040204" pitchFamily="34" charset="0"/>
              </a:rPr>
              <a:t>Immunological blood tests </a:t>
            </a:r>
            <a:r>
              <a:rPr lang="en" altLang="en-US" sz="2400" dirty="0">
                <a:latin typeface="Calibri" panose="020F0502020204030204" pitchFamily="34" charset="0"/>
                <a:ea typeface="Verdana" panose="020B0604030504040204" pitchFamily="34" charset="0"/>
                <a:cs typeface="Verdana" panose="020B0604030504040204" pitchFamily="34" charset="0"/>
              </a:rPr>
              <a:t>: ANA (&gt;1:160 for SLE, low titer in 21% of patients with </a:t>
            </a:r>
            <a:r>
              <a:rPr lang="en" altLang="en-US" sz="2400" dirty="0" smtClean="0">
                <a:latin typeface="Calibri" panose="020F0502020204030204" pitchFamily="34" charset="0"/>
                <a:ea typeface="Verdana" panose="020B0604030504040204" pitchFamily="34" charset="0"/>
                <a:cs typeface="Verdana" panose="020B0604030504040204" pitchFamily="34" charset="0"/>
              </a:rPr>
              <a:t>IFP), RF, </a:t>
            </a:r>
            <a:r>
              <a:rPr lang="en" altLang="en-US" sz="2400" dirty="0">
                <a:latin typeface="Calibri" panose="020F0502020204030204" pitchFamily="34" charset="0"/>
                <a:ea typeface="Verdana" panose="020B0604030504040204" pitchFamily="34" charset="0"/>
                <a:cs typeface="Verdana" panose="020B0604030504040204" pitchFamily="34" charset="0"/>
              </a:rPr>
              <a:t>anti GMB </a:t>
            </a:r>
            <a:r>
              <a:rPr lang="en" altLang="en-US" sz="2400" dirty="0" smtClean="0">
                <a:latin typeface="Calibri" panose="020F0502020204030204" pitchFamily="34" charset="0"/>
                <a:ea typeface="Verdana" panose="020B0604030504040204" pitchFamily="34" charset="0"/>
                <a:cs typeface="Verdana" panose="020B0604030504040204" pitchFamily="34" charset="0"/>
              </a:rPr>
              <a:t>At, </a:t>
            </a:r>
            <a:r>
              <a:rPr lang="en" altLang="en-US" sz="2400" dirty="0">
                <a:latin typeface="Calibri" panose="020F0502020204030204" pitchFamily="34" charset="0"/>
                <a:ea typeface="Verdana" panose="020B0604030504040204" pitchFamily="34" charset="0"/>
                <a:cs typeface="Verdana" panose="020B0604030504040204" pitchFamily="34" charset="0"/>
              </a:rPr>
              <a:t>anticardiolipin At , </a:t>
            </a:r>
            <a:r>
              <a:rPr lang="en" altLang="en-US" sz="2400" dirty="0">
                <a:latin typeface="Calibri" panose="020F0502020204030204" pitchFamily="34" charset="0"/>
              </a:rPr>
              <a:t>circulating IK, cryoimmunoglobulins</a:t>
            </a:r>
          </a:p>
          <a:p>
            <a:pPr>
              <a:buFont typeface="Arial" panose="020B0604020202020204" pitchFamily="34" charset="0"/>
              <a:buChar char="•"/>
            </a:pPr>
            <a:r>
              <a:rPr lang="en" altLang="en-US" sz="2400" dirty="0">
                <a:solidFill>
                  <a:srgbClr val="FFFF00"/>
                </a:solidFill>
                <a:latin typeface="Calibri" panose="020F0502020204030204" pitchFamily="34" charset="0"/>
                <a:ea typeface="Verdana" panose="020B0604030504040204" pitchFamily="34" charset="0"/>
                <a:cs typeface="Verdana" panose="020B0604030504040204" pitchFamily="34" charset="0"/>
              </a:rPr>
              <a:t>Microbiological tests </a:t>
            </a:r>
            <a:r>
              <a:rPr lang="en" altLang="en-US" sz="2400" dirty="0">
                <a:latin typeface="Calibri" panose="020F0502020204030204" pitchFamily="34" charset="0"/>
                <a:ea typeface="Verdana" panose="020B0604030504040204" pitchFamily="34" charset="0"/>
                <a:cs typeface="Verdana" panose="020B0604030504040204" pitchFamily="34" charset="0"/>
              </a:rPr>
              <a:t>(bacteria, viruses, fungi)</a:t>
            </a:r>
            <a:endParaRPr lang="sr-Latn-CS" altLang="en-US" sz="2400" dirty="0">
              <a:latin typeface="Calibri" panose="020F050202020403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71682" name="Picture 1026" descr="A:\Interstizio.jpg">
            <a:extLst>
              <a:ext uri="{FF2B5EF4-FFF2-40B4-BE49-F238E27FC236}">
                <a16:creationId xmlns="" xmlns:a16="http://schemas.microsoft.com/office/drawing/2014/main" id="{2835D84F-6356-17A8-3B60-6943F0A025C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0163" y="0"/>
            <a:ext cx="4605337" cy="68580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4579" name="Rectangle 2">
            <a:extLst>
              <a:ext uri="{FF2B5EF4-FFF2-40B4-BE49-F238E27FC236}">
                <a16:creationId xmlns="" xmlns:a16="http://schemas.microsoft.com/office/drawing/2014/main" id="{E7286C1A-17F2-5657-2C46-14757878F1B8}"/>
              </a:ext>
            </a:extLst>
          </p:cNvPr>
          <p:cNvSpPr>
            <a:spLocks noChangeArrowheads="1"/>
          </p:cNvSpPr>
          <p:nvPr/>
        </p:nvSpPr>
        <p:spPr bwMode="auto">
          <a:xfrm>
            <a:off x="1056855" y="2057400"/>
            <a:ext cx="3884240" cy="2667000"/>
          </a:xfrm>
          <a:prstGeom prst="rect">
            <a:avLst/>
          </a:prstGeom>
          <a:noFill/>
          <a:ln w="38100">
            <a:solidFill>
              <a:srgbClr val="FF0000"/>
            </a:solidFill>
            <a:miter lim="800000"/>
            <a:headEnd/>
            <a:tailEnd/>
          </a:ln>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en" altLang="en-US" sz="2400" b="1" i="1" dirty="0">
                <a:solidFill>
                  <a:srgbClr val="FFC000"/>
                </a:solidFill>
                <a:latin typeface="Calibri" panose="020F0502020204030204" pitchFamily="34" charset="0"/>
                <a:ea typeface="+mn-ea"/>
                <a:cs typeface="+mn-cs"/>
              </a:rPr>
              <a:t>Interstitium</a:t>
            </a:r>
            <a:r>
              <a:rPr kumimoji="0" lang="en" altLang="en-US" sz="2400" b="1" dirty="0">
                <a:solidFill>
                  <a:srgbClr val="FFC000"/>
                </a:solidFill>
                <a:latin typeface="Calibri" panose="020F0502020204030204" pitchFamily="34" charset="0"/>
                <a:ea typeface="+mn-ea"/>
                <a:cs typeface="+mn-cs"/>
              </a:rPr>
              <a:t>  </a:t>
            </a:r>
          </a:p>
          <a:p>
            <a:pPr>
              <a:spcBef>
                <a:spcPct val="0"/>
              </a:spcBef>
              <a:buClrTx/>
              <a:buSzTx/>
              <a:buFontTx/>
              <a:buNone/>
              <a:defRPr/>
            </a:pPr>
            <a:r>
              <a:rPr kumimoji="0" lang="en" altLang="en-US" sz="2000" dirty="0">
                <a:solidFill>
                  <a:srgbClr val="FFFFFF"/>
                </a:solidFill>
                <a:latin typeface="Calibri" panose="020F0502020204030204" pitchFamily="34" charset="0"/>
                <a:ea typeface="+mn-ea"/>
                <a:cs typeface="+mn-cs"/>
              </a:rPr>
              <a:t>includes the epithelium of the alveoli and the endothelium of the pulmonary capillaries, along with the space between them,</a:t>
            </a:r>
          </a:p>
          <a:p>
            <a:pPr>
              <a:spcBef>
                <a:spcPct val="0"/>
              </a:spcBef>
              <a:buClrTx/>
              <a:buSzTx/>
              <a:buFontTx/>
              <a:buNone/>
              <a:defRPr/>
            </a:pPr>
            <a:r>
              <a:rPr kumimoji="0" lang="en" altLang="en-US" sz="2000" dirty="0">
                <a:solidFill>
                  <a:srgbClr val="FFFFFF"/>
                </a:solidFill>
                <a:latin typeface="Calibri" panose="020F0502020204030204" pitchFamily="34" charset="0"/>
                <a:ea typeface="+mn-ea"/>
                <a:cs typeface="+mn-cs"/>
              </a:rPr>
              <a:t>as well as perivascular, perilymphatic, peribronchial and peribronchial tissues</a:t>
            </a:r>
            <a:endParaRPr kumimoji="0" lang="sr-Latn-CS" altLang="en-US" sz="2000" dirty="0">
              <a:solidFill>
                <a:srgbClr val="FFFFFF"/>
              </a:solidFill>
              <a:latin typeface="Calibri" panose="020F0502020204030204" pitchFamily="34" charset="0"/>
              <a:ea typeface="+mn-ea"/>
              <a:cs typeface="+mn-cs"/>
            </a:endParaRPr>
          </a:p>
        </p:txBody>
      </p:sp>
      <p:sp>
        <p:nvSpPr>
          <p:cNvPr id="24580" name="Rectangle 3">
            <a:extLst>
              <a:ext uri="{FF2B5EF4-FFF2-40B4-BE49-F238E27FC236}">
                <a16:creationId xmlns="" xmlns:a16="http://schemas.microsoft.com/office/drawing/2014/main" id="{3C658A71-F77F-985E-34E5-DEDA1D8D3B71}"/>
              </a:ext>
            </a:extLst>
          </p:cNvPr>
          <p:cNvSpPr>
            <a:spLocks noChangeArrowheads="1"/>
          </p:cNvSpPr>
          <p:nvPr/>
        </p:nvSpPr>
        <p:spPr bwMode="auto">
          <a:xfrm>
            <a:off x="6819900" y="2209800"/>
            <a:ext cx="1447800" cy="457200"/>
          </a:xfrm>
          <a:prstGeom prst="rect">
            <a:avLst/>
          </a:prstGeom>
          <a:solidFill>
            <a:schemeClr val="tx1"/>
          </a:solidFill>
          <a:ln w="9525" algn="ctr">
            <a:solidFill>
              <a:schemeClr val="tx1"/>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en" altLang="en-US" sz="2000" b="1">
                <a:solidFill>
                  <a:srgbClr val="FF0000"/>
                </a:solidFill>
                <a:latin typeface="Calibri" panose="020F0502020204030204" pitchFamily="34" charset="0"/>
                <a:ea typeface="+mn-ea"/>
                <a:cs typeface="+mn-cs"/>
              </a:rPr>
              <a:t>Alveoli</a:t>
            </a:r>
            <a:endParaRPr kumimoji="0" lang="sr-Latn-CS" altLang="en-US" sz="2000" b="1">
              <a:solidFill>
                <a:srgbClr val="FF0000"/>
              </a:solidFill>
              <a:latin typeface="Calibri" panose="020F0502020204030204" pitchFamily="34" charset="0"/>
              <a:ea typeface="+mn-ea"/>
              <a:cs typeface="+mn-cs"/>
            </a:endParaRPr>
          </a:p>
        </p:txBody>
      </p:sp>
      <p:sp>
        <p:nvSpPr>
          <p:cNvPr id="24581" name="Rectangle 4">
            <a:extLst>
              <a:ext uri="{FF2B5EF4-FFF2-40B4-BE49-F238E27FC236}">
                <a16:creationId xmlns="" xmlns:a16="http://schemas.microsoft.com/office/drawing/2014/main" id="{C003B8CB-FAE9-A6DD-650F-F58EDF8F6DEA}"/>
              </a:ext>
            </a:extLst>
          </p:cNvPr>
          <p:cNvSpPr>
            <a:spLocks noChangeArrowheads="1"/>
          </p:cNvSpPr>
          <p:nvPr/>
        </p:nvSpPr>
        <p:spPr bwMode="auto">
          <a:xfrm>
            <a:off x="6972300" y="0"/>
            <a:ext cx="1483568" cy="381000"/>
          </a:xfrm>
          <a:prstGeom prst="rect">
            <a:avLst/>
          </a:prstGeom>
          <a:solidFill>
            <a:schemeClr val="tx1"/>
          </a:solidFill>
          <a:ln w="9525" algn="ctr">
            <a:solidFill>
              <a:srgbClr val="FFFF00"/>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en" altLang="en-US" sz="1800" b="1" dirty="0">
                <a:solidFill>
                  <a:srgbClr val="FF0000"/>
                </a:solidFill>
                <a:latin typeface="Calibri" panose="020F0502020204030204" pitchFamily="34" charset="0"/>
                <a:ea typeface="+mn-ea"/>
                <a:cs typeface="+mn-cs"/>
              </a:rPr>
              <a:t>Pneumocyte II</a:t>
            </a:r>
            <a:endParaRPr kumimoji="0" lang="sr-Latn-CS" altLang="en-US" sz="1800" b="1" dirty="0">
              <a:solidFill>
                <a:srgbClr val="FF0000"/>
              </a:solidFill>
              <a:latin typeface="Calibri" panose="020F0502020204030204" pitchFamily="34" charset="0"/>
              <a:ea typeface="+mn-ea"/>
              <a:cs typeface="+mn-cs"/>
            </a:endParaRPr>
          </a:p>
        </p:txBody>
      </p:sp>
      <p:cxnSp>
        <p:nvCxnSpPr>
          <p:cNvPr id="71686" name="Straight Arrow Connector 6">
            <a:extLst>
              <a:ext uri="{FF2B5EF4-FFF2-40B4-BE49-F238E27FC236}">
                <a16:creationId xmlns="" xmlns:a16="http://schemas.microsoft.com/office/drawing/2014/main" id="{BF13814C-893A-9E63-6023-B1BD90B8872D}"/>
              </a:ext>
            </a:extLst>
          </p:cNvPr>
          <p:cNvCxnSpPr>
            <a:cxnSpLocks noChangeShapeType="1"/>
          </p:cNvCxnSpPr>
          <p:nvPr/>
        </p:nvCxnSpPr>
        <p:spPr bwMode="auto">
          <a:xfrm rot="10800000" flipV="1">
            <a:off x="7200900" y="304800"/>
            <a:ext cx="533400" cy="381000"/>
          </a:xfrm>
          <a:prstGeom prst="straightConnector1">
            <a:avLst/>
          </a:prstGeom>
          <a:noFill/>
          <a:ln w="38100" algn="ctr">
            <a:solidFill>
              <a:srgbClr val="FF0000"/>
            </a:solidFill>
            <a:miter lim="800000"/>
            <a:headEnd/>
            <a:tailEnd type="arrow" w="med" len="med"/>
          </a:ln>
          <a:extLst>
            <a:ext uri="{909E8E84-426E-40DD-AFC4-6F175D3DCCD1}">
              <a14:hiddenFill xmlns:a14="http://schemas.microsoft.com/office/drawing/2010/main">
                <a:noFill/>
              </a14:hiddenFill>
            </a:ext>
          </a:extLst>
        </p:spPr>
      </p:cxnSp>
      <p:sp>
        <p:nvSpPr>
          <p:cNvPr id="24583" name="Rectangle 8">
            <a:extLst>
              <a:ext uri="{FF2B5EF4-FFF2-40B4-BE49-F238E27FC236}">
                <a16:creationId xmlns="" xmlns:a16="http://schemas.microsoft.com/office/drawing/2014/main" id="{D980906D-CBE0-316C-2627-94F4D575785F}"/>
              </a:ext>
            </a:extLst>
          </p:cNvPr>
          <p:cNvSpPr>
            <a:spLocks noChangeArrowheads="1"/>
          </p:cNvSpPr>
          <p:nvPr/>
        </p:nvSpPr>
        <p:spPr bwMode="auto">
          <a:xfrm>
            <a:off x="7658100" y="3886200"/>
            <a:ext cx="1143000" cy="381000"/>
          </a:xfrm>
          <a:prstGeom prst="rect">
            <a:avLst/>
          </a:prstGeom>
          <a:solidFill>
            <a:schemeClr val="tx1"/>
          </a:solidFill>
          <a:ln w="9525" algn="ctr">
            <a:solidFill>
              <a:schemeClr val="tx1"/>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sr-Latn-RS" altLang="en-US" sz="1800" b="1" dirty="0" smtClean="0">
                <a:solidFill>
                  <a:srgbClr val="FF0000"/>
                </a:solidFill>
                <a:latin typeface="Calibri" panose="020F0502020204030204" pitchFamily="34" charset="0"/>
                <a:ea typeface="+mn-ea"/>
                <a:cs typeface="+mn-cs"/>
              </a:rPr>
              <a:t>C</a:t>
            </a:r>
            <a:r>
              <a:rPr kumimoji="0" lang="en" altLang="en-US" sz="1800" b="1" dirty="0" smtClean="0">
                <a:solidFill>
                  <a:srgbClr val="FF0000"/>
                </a:solidFill>
                <a:latin typeface="Calibri" panose="020F0502020204030204" pitchFamily="34" charset="0"/>
                <a:ea typeface="+mn-ea"/>
                <a:cs typeface="+mn-cs"/>
              </a:rPr>
              <a:t>apillary</a:t>
            </a:r>
            <a:endParaRPr kumimoji="0" lang="sr-Latn-CS" altLang="en-US" sz="1800" b="1" dirty="0">
              <a:solidFill>
                <a:srgbClr val="FF0000"/>
              </a:solidFill>
              <a:latin typeface="Calibri" panose="020F0502020204030204" pitchFamily="34" charset="0"/>
              <a:ea typeface="+mn-ea"/>
              <a:cs typeface="+mn-cs"/>
            </a:endParaRPr>
          </a:p>
        </p:txBody>
      </p:sp>
      <p:sp>
        <p:nvSpPr>
          <p:cNvPr id="24584" name="Rectangle 9">
            <a:extLst>
              <a:ext uri="{FF2B5EF4-FFF2-40B4-BE49-F238E27FC236}">
                <a16:creationId xmlns="" xmlns:a16="http://schemas.microsoft.com/office/drawing/2014/main" id="{286673E0-3663-3B51-BF41-A65228001724}"/>
              </a:ext>
            </a:extLst>
          </p:cNvPr>
          <p:cNvSpPr>
            <a:spLocks noChangeArrowheads="1"/>
          </p:cNvSpPr>
          <p:nvPr/>
        </p:nvSpPr>
        <p:spPr bwMode="auto">
          <a:xfrm>
            <a:off x="5295900" y="5181600"/>
            <a:ext cx="1143000" cy="381000"/>
          </a:xfrm>
          <a:prstGeom prst="rect">
            <a:avLst/>
          </a:prstGeom>
          <a:solidFill>
            <a:schemeClr val="tx1"/>
          </a:solidFill>
          <a:ln w="9525" algn="ctr">
            <a:solidFill>
              <a:schemeClr val="tx1"/>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sr-Latn-RS" altLang="en-US" sz="1800" b="1" dirty="0">
                <a:solidFill>
                  <a:srgbClr val="FF0000"/>
                </a:solidFill>
                <a:latin typeface="Calibri" panose="020F0502020204030204" pitchFamily="34" charset="0"/>
                <a:ea typeface="+mn-ea"/>
                <a:cs typeface="+mn-cs"/>
              </a:rPr>
              <a:t>C</a:t>
            </a:r>
            <a:r>
              <a:rPr kumimoji="0" lang="en" altLang="en-US" sz="1800" b="1" dirty="0" smtClean="0">
                <a:solidFill>
                  <a:srgbClr val="FF0000"/>
                </a:solidFill>
                <a:latin typeface="Calibri" panose="020F0502020204030204" pitchFamily="34" charset="0"/>
                <a:ea typeface="+mn-ea"/>
                <a:cs typeface="+mn-cs"/>
              </a:rPr>
              <a:t>apillary</a:t>
            </a:r>
            <a:endParaRPr kumimoji="0" lang="sr-Latn-CS" altLang="en-US" sz="1800" b="1" dirty="0">
              <a:solidFill>
                <a:srgbClr val="FF0000"/>
              </a:solidFill>
              <a:latin typeface="Calibri" panose="020F0502020204030204" pitchFamily="34" charset="0"/>
              <a:ea typeface="+mn-ea"/>
              <a:cs typeface="+mn-cs"/>
            </a:endParaRPr>
          </a:p>
        </p:txBody>
      </p:sp>
      <p:sp>
        <p:nvSpPr>
          <p:cNvPr id="24585" name="Rectangle 10">
            <a:extLst>
              <a:ext uri="{FF2B5EF4-FFF2-40B4-BE49-F238E27FC236}">
                <a16:creationId xmlns="" xmlns:a16="http://schemas.microsoft.com/office/drawing/2014/main" id="{46D5A86E-E22A-3406-C69F-A267AAD49007}"/>
              </a:ext>
            </a:extLst>
          </p:cNvPr>
          <p:cNvSpPr>
            <a:spLocks noChangeArrowheads="1"/>
          </p:cNvSpPr>
          <p:nvPr/>
        </p:nvSpPr>
        <p:spPr bwMode="auto">
          <a:xfrm>
            <a:off x="5067300" y="228600"/>
            <a:ext cx="1447800" cy="381000"/>
          </a:xfrm>
          <a:prstGeom prst="rect">
            <a:avLst/>
          </a:prstGeom>
          <a:solidFill>
            <a:schemeClr val="tx1"/>
          </a:solidFill>
          <a:ln w="9525" algn="ctr">
            <a:solidFill>
              <a:schemeClr val="tx1"/>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en" altLang="en-US" sz="1800" b="1" dirty="0">
                <a:solidFill>
                  <a:srgbClr val="FF0000"/>
                </a:solidFill>
                <a:latin typeface="Calibri" panose="020F0502020204030204" pitchFamily="34" charset="0"/>
                <a:ea typeface="+mn-ea"/>
                <a:cs typeface="+mn-cs"/>
              </a:rPr>
              <a:t>Pneumocyte I</a:t>
            </a:r>
            <a:endParaRPr kumimoji="0" lang="sr-Latn-CS" altLang="en-US" sz="1800" b="1" dirty="0">
              <a:solidFill>
                <a:srgbClr val="FF0000"/>
              </a:solidFill>
              <a:latin typeface="Calibri" panose="020F0502020204030204" pitchFamily="34" charset="0"/>
              <a:ea typeface="+mn-ea"/>
              <a:cs typeface="+mn-cs"/>
            </a:endParaRPr>
          </a:p>
        </p:txBody>
      </p:sp>
      <p:cxnSp>
        <p:nvCxnSpPr>
          <p:cNvPr id="71690" name="Straight Arrow Connector 12">
            <a:extLst>
              <a:ext uri="{FF2B5EF4-FFF2-40B4-BE49-F238E27FC236}">
                <a16:creationId xmlns="" xmlns:a16="http://schemas.microsoft.com/office/drawing/2014/main" id="{27DBD205-61CF-B30E-7C66-13E104FBD1A6}"/>
              </a:ext>
            </a:extLst>
          </p:cNvPr>
          <p:cNvCxnSpPr>
            <a:cxnSpLocks noChangeShapeType="1"/>
            <a:stCxn id="24585" idx="2"/>
          </p:cNvCxnSpPr>
          <p:nvPr/>
        </p:nvCxnSpPr>
        <p:spPr bwMode="auto">
          <a:xfrm flipH="1">
            <a:off x="5448300" y="609600"/>
            <a:ext cx="342900" cy="1600200"/>
          </a:xfrm>
          <a:prstGeom prst="straightConnector1">
            <a:avLst/>
          </a:prstGeom>
          <a:noFill/>
          <a:ln w="38100" algn="ctr">
            <a:solidFill>
              <a:srgbClr val="FF0000"/>
            </a:solidFill>
            <a:miter lim="800000"/>
            <a:headEnd/>
            <a:tailEnd type="arrow" w="med" len="med"/>
          </a:ln>
          <a:extLst>
            <a:ext uri="{909E8E84-426E-40DD-AFC4-6F175D3DCCD1}">
              <a14:hiddenFill xmlns:a14="http://schemas.microsoft.com/office/drawing/2010/main">
                <a:noFill/>
              </a14:hiddenFill>
            </a:ext>
          </a:extLst>
        </p:spPr>
      </p:cxnSp>
      <p:sp>
        <p:nvSpPr>
          <p:cNvPr id="24587" name="Rectangle 13">
            <a:extLst>
              <a:ext uri="{FF2B5EF4-FFF2-40B4-BE49-F238E27FC236}">
                <a16:creationId xmlns="" xmlns:a16="http://schemas.microsoft.com/office/drawing/2014/main" id="{2119C114-1B33-A698-6757-0EC9C42088FB}"/>
              </a:ext>
            </a:extLst>
          </p:cNvPr>
          <p:cNvSpPr>
            <a:spLocks noChangeArrowheads="1"/>
          </p:cNvSpPr>
          <p:nvPr/>
        </p:nvSpPr>
        <p:spPr bwMode="auto">
          <a:xfrm>
            <a:off x="8267700" y="304800"/>
            <a:ext cx="1219200" cy="609600"/>
          </a:xfrm>
          <a:prstGeom prst="rect">
            <a:avLst/>
          </a:prstGeom>
          <a:solidFill>
            <a:schemeClr val="tx1"/>
          </a:solidFill>
          <a:ln w="9525" algn="ctr">
            <a:solidFill>
              <a:schemeClr val="tx1"/>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sr-Latn-RS" altLang="en-US" sz="1800" b="1" dirty="0">
                <a:solidFill>
                  <a:srgbClr val="FF0000"/>
                </a:solidFill>
                <a:latin typeface="Calibri" panose="020F0502020204030204" pitchFamily="34" charset="0"/>
                <a:ea typeface="+mn-ea"/>
                <a:cs typeface="+mn-cs"/>
              </a:rPr>
              <a:t>A</a:t>
            </a:r>
            <a:r>
              <a:rPr kumimoji="0" lang="en" altLang="en-US" sz="1800" b="1" dirty="0" smtClean="0">
                <a:solidFill>
                  <a:srgbClr val="FF0000"/>
                </a:solidFill>
                <a:latin typeface="Calibri" panose="020F0502020204030204" pitchFamily="34" charset="0"/>
                <a:ea typeface="+mn-ea"/>
                <a:cs typeface="+mn-cs"/>
              </a:rPr>
              <a:t>lveolar</a:t>
            </a:r>
            <a:endParaRPr kumimoji="0" lang="en" altLang="en-US" sz="1800" b="1" dirty="0">
              <a:solidFill>
                <a:srgbClr val="FF0000"/>
              </a:solidFill>
              <a:latin typeface="Calibri" panose="020F0502020204030204" pitchFamily="34" charset="0"/>
              <a:ea typeface="+mn-ea"/>
              <a:cs typeface="+mn-cs"/>
            </a:endParaRPr>
          </a:p>
          <a:p>
            <a:pPr>
              <a:spcBef>
                <a:spcPct val="0"/>
              </a:spcBef>
              <a:buClrTx/>
              <a:buSzTx/>
              <a:buFontTx/>
              <a:buNone/>
              <a:defRPr/>
            </a:pPr>
            <a:r>
              <a:rPr kumimoji="0" lang="en" altLang="en-US" sz="1800" b="1" dirty="0">
                <a:solidFill>
                  <a:srgbClr val="FF0000"/>
                </a:solidFill>
                <a:latin typeface="Calibri" panose="020F0502020204030204" pitchFamily="34" charset="0"/>
                <a:ea typeface="+mn-ea"/>
                <a:cs typeface="+mn-cs"/>
              </a:rPr>
              <a:t>macrophage</a:t>
            </a:r>
            <a:endParaRPr kumimoji="0" lang="sr-Latn-CS" altLang="en-US" sz="1800" b="1" dirty="0">
              <a:solidFill>
                <a:srgbClr val="FF0000"/>
              </a:solidFill>
              <a:latin typeface="Calibri" panose="020F0502020204030204" pitchFamily="34" charset="0"/>
              <a:ea typeface="+mn-ea"/>
              <a:cs typeface="+mn-cs"/>
            </a:endParaRPr>
          </a:p>
        </p:txBody>
      </p:sp>
      <p:cxnSp>
        <p:nvCxnSpPr>
          <p:cNvPr id="71692" name="Straight Arrow Connector 15">
            <a:extLst>
              <a:ext uri="{FF2B5EF4-FFF2-40B4-BE49-F238E27FC236}">
                <a16:creationId xmlns="" xmlns:a16="http://schemas.microsoft.com/office/drawing/2014/main" id="{CC2A645B-C22F-1DED-13E5-4E8A74E2F7B7}"/>
              </a:ext>
            </a:extLst>
          </p:cNvPr>
          <p:cNvCxnSpPr>
            <a:cxnSpLocks noChangeShapeType="1"/>
            <a:stCxn id="24587" idx="2"/>
          </p:cNvCxnSpPr>
          <p:nvPr/>
        </p:nvCxnSpPr>
        <p:spPr bwMode="auto">
          <a:xfrm>
            <a:off x="8877300" y="914400"/>
            <a:ext cx="76200" cy="1905000"/>
          </a:xfrm>
          <a:prstGeom prst="straightConnector1">
            <a:avLst/>
          </a:prstGeom>
          <a:noFill/>
          <a:ln w="38100" algn="ctr">
            <a:solidFill>
              <a:srgbClr val="FF0000"/>
            </a:solidFill>
            <a:miter lim="800000"/>
            <a:headEnd/>
            <a:tailEnd type="arrow" w="med" len="med"/>
          </a:ln>
          <a:extLst>
            <a:ext uri="{909E8E84-426E-40DD-AFC4-6F175D3DCCD1}">
              <a14:hiddenFill xmlns:a14="http://schemas.microsoft.com/office/drawing/2010/main">
                <a:noFill/>
              </a14:hiddenFill>
            </a:ext>
          </a:extLst>
        </p:spPr>
      </p:cxnSp>
      <p:sp>
        <p:nvSpPr>
          <p:cNvPr id="24589" name="Rectangle 17">
            <a:extLst>
              <a:ext uri="{FF2B5EF4-FFF2-40B4-BE49-F238E27FC236}">
                <a16:creationId xmlns="" xmlns:a16="http://schemas.microsoft.com/office/drawing/2014/main" id="{16524244-EB6B-6881-4E74-2A8FD8B1DBAA}"/>
              </a:ext>
            </a:extLst>
          </p:cNvPr>
          <p:cNvSpPr>
            <a:spLocks noChangeArrowheads="1"/>
          </p:cNvSpPr>
          <p:nvPr/>
        </p:nvSpPr>
        <p:spPr bwMode="auto">
          <a:xfrm>
            <a:off x="6591300" y="4724400"/>
            <a:ext cx="2514600" cy="609600"/>
          </a:xfrm>
          <a:prstGeom prst="rect">
            <a:avLst/>
          </a:prstGeom>
          <a:noFill/>
          <a:ln>
            <a:noFill/>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r>
              <a:rPr kumimoji="0" lang="en" altLang="en-US" sz="1800" b="1">
                <a:solidFill>
                  <a:srgbClr val="202062"/>
                </a:solidFill>
                <a:latin typeface="Calibri" panose="020F0502020204030204" pitchFamily="34" charset="0"/>
                <a:ea typeface="+mn-ea"/>
                <a:cs typeface="+mn-cs"/>
              </a:rPr>
              <a:t>INTERSTITIUM</a:t>
            </a:r>
            <a:endParaRPr kumimoji="0" lang="sr-Latn-CS" altLang="en-US" sz="1800" b="1">
              <a:solidFill>
                <a:srgbClr val="202062"/>
              </a:solidFill>
              <a:latin typeface="Calibri" panose="020F0502020204030204" pitchFamily="34" charset="0"/>
              <a:ea typeface="+mn-ea"/>
              <a:cs typeface="+mn-cs"/>
            </a:endParaRPr>
          </a:p>
        </p:txBody>
      </p:sp>
      <p:sp>
        <p:nvSpPr>
          <p:cNvPr id="19" name="Rectangle 18">
            <a:extLst>
              <a:ext uri="{FF2B5EF4-FFF2-40B4-BE49-F238E27FC236}">
                <a16:creationId xmlns="" xmlns:a16="http://schemas.microsoft.com/office/drawing/2014/main" id="{B7DCA19A-9EA6-DC71-9141-795BAE8BBC48}"/>
              </a:ext>
            </a:extLst>
          </p:cNvPr>
          <p:cNvSpPr/>
          <p:nvPr/>
        </p:nvSpPr>
        <p:spPr bwMode="auto">
          <a:xfrm>
            <a:off x="6057900" y="1600200"/>
            <a:ext cx="1447800" cy="457200"/>
          </a:xfrm>
          <a:prstGeom prst="rect">
            <a:avLst/>
          </a:prstGeom>
          <a:noFill/>
          <a:ln w="9525" cap="flat" cmpd="sng" algn="ctr">
            <a:solidFill>
              <a:schemeClr val="tx1"/>
            </a:solidFill>
            <a:prstDash val="solid"/>
            <a:miter lim="800000"/>
            <a:headEnd type="none" w="med" len="med"/>
            <a:tailEnd type="none" w="med" len="med"/>
          </a:ln>
          <a:effectLst/>
        </p:spPr>
        <p:txBody>
          <a:bodyPr wrap="none"/>
          <a:lstStyle/>
          <a:p>
            <a:pPr>
              <a:defRPr/>
            </a:pPr>
            <a:r>
              <a:rPr kumimoji="0" lang="en" sz="1800" b="1" dirty="0">
                <a:solidFill>
                  <a:srgbClr val="3193FF">
                    <a:lumMod val="75000"/>
                  </a:srgbClr>
                </a:solidFill>
                <a:latin typeface="Calibri" pitchFamily="34" charset="0"/>
                <a:ea typeface="+mn-ea"/>
                <a:cs typeface="+mn-cs"/>
              </a:rPr>
              <a:t>Surfactant</a:t>
            </a:r>
            <a:endParaRPr kumimoji="0" lang="sr-Latn-CS" sz="1800" b="1" dirty="0">
              <a:solidFill>
                <a:srgbClr val="3193FF">
                  <a:lumMod val="75000"/>
                </a:srgbClr>
              </a:solidFill>
              <a:latin typeface="Calibri" pitchFamily="34" charset="0"/>
              <a:ea typeface="+mn-ea"/>
              <a:cs typeface="+mn-cs"/>
            </a:endParaRPr>
          </a:p>
        </p:txBody>
      </p:sp>
      <p:cxnSp>
        <p:nvCxnSpPr>
          <p:cNvPr id="71695" name="Straight Arrow Connector 20">
            <a:extLst>
              <a:ext uri="{FF2B5EF4-FFF2-40B4-BE49-F238E27FC236}">
                <a16:creationId xmlns="" xmlns:a16="http://schemas.microsoft.com/office/drawing/2014/main" id="{3AEDC1DF-253E-1DED-B8D1-3727F035F326}"/>
              </a:ext>
            </a:extLst>
          </p:cNvPr>
          <p:cNvCxnSpPr>
            <a:cxnSpLocks noChangeShapeType="1"/>
            <a:stCxn id="19" idx="0"/>
          </p:cNvCxnSpPr>
          <p:nvPr/>
        </p:nvCxnSpPr>
        <p:spPr bwMode="auto">
          <a:xfrm rot="16200000" flipV="1">
            <a:off x="6305550" y="1123950"/>
            <a:ext cx="685800" cy="266700"/>
          </a:xfrm>
          <a:prstGeom prst="straightConnector1">
            <a:avLst/>
          </a:prstGeom>
          <a:noFill/>
          <a:ln w="38100" algn="ctr">
            <a:solidFill>
              <a:srgbClr val="00B0F0"/>
            </a:solidFill>
            <a:miter lim="800000"/>
            <a:headEnd/>
            <a:tailEnd type="arrow" w="med" len="med"/>
          </a:ln>
          <a:extLst>
            <a:ext uri="{909E8E84-426E-40DD-AFC4-6F175D3DCCD1}">
              <a14:hiddenFill xmlns:a14="http://schemas.microsoft.com/office/drawing/2010/main">
                <a:noFill/>
              </a14:hiddenFill>
            </a:ext>
          </a:extLst>
        </p:spPr>
      </p:cxnSp>
    </p:spTree>
  </p:cSld>
  <p:clrMapOvr>
    <a:masterClrMapping/>
  </p:clrMapOvr>
  <p:transition advTm="11238"/>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2466" name="Rectangle 2">
            <a:extLst>
              <a:ext uri="{FF2B5EF4-FFF2-40B4-BE49-F238E27FC236}">
                <a16:creationId xmlns="" xmlns:a16="http://schemas.microsoft.com/office/drawing/2014/main" id="{941238F9-C55C-D8DD-862D-358A6B213468}"/>
              </a:ext>
            </a:extLst>
          </p:cNvPr>
          <p:cNvSpPr>
            <a:spLocks noGrp="1" noChangeArrowheads="1"/>
          </p:cNvSpPr>
          <p:nvPr>
            <p:ph type="ctrTitle"/>
          </p:nvPr>
        </p:nvSpPr>
        <p:spPr>
          <a:xfrm>
            <a:off x="571500" y="0"/>
            <a:ext cx="9144000" cy="838200"/>
          </a:xfrm>
          <a:solidFill>
            <a:schemeClr val="tx1"/>
          </a:solidFill>
        </p:spPr>
        <p:txBody>
          <a:bodyPr/>
          <a:lstStyle/>
          <a:p>
            <a:pPr eaLnBrk="1" hangingPunct="1">
              <a:lnSpc>
                <a:spcPct val="50000"/>
              </a:lnSpc>
              <a:defRPr/>
            </a:pPr>
            <a:r>
              <a:rPr lang="en" altLang="en-US" sz="4000" b="1" i="1" dirty="0">
                <a:solidFill>
                  <a:srgbClr val="FF0000"/>
                </a:solidFill>
                <a:effectLst>
                  <a:outerShdw blurRad="38100" dist="38100" dir="2700000" algn="tl">
                    <a:srgbClr val="C0C0C0"/>
                  </a:outerShdw>
                </a:effectLst>
                <a:latin typeface="Comic Sans MS" panose="030F0702030302020204" pitchFamily="66" charset="0"/>
              </a:rPr>
              <a:t>       </a:t>
            </a:r>
            <a:r>
              <a:rPr lang="en"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DIAGNOSTIC APPROACH </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IN </a:t>
            </a:r>
            <a:r>
              <a:rPr lang="en"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LD</a:t>
            </a:r>
            <a:endParaRPr lang="it-IT" altLang="en-US" sz="1800" b="1" i="1" dirty="0">
              <a:solidFill>
                <a:srgbClr val="FFFF00"/>
              </a:solidFill>
              <a:effectLst>
                <a:outerShdw blurRad="38100" dist="38100" dir="2700000" algn="tl">
                  <a:srgbClr val="C0C0C0"/>
                </a:outerShdw>
              </a:effectLst>
              <a:latin typeface="Comic Sans MS" panose="030F0702030302020204" pitchFamily="66" charset="0"/>
              <a:ea typeface="Verdana" panose="020B0604030504040204" pitchFamily="34" charset="0"/>
              <a:cs typeface="Verdana" panose="020B0604030504040204" pitchFamily="34" charset="0"/>
            </a:endParaRPr>
          </a:p>
        </p:txBody>
      </p:sp>
      <p:sp>
        <p:nvSpPr>
          <p:cNvPr id="62467" name="Rectangle 3">
            <a:extLst>
              <a:ext uri="{FF2B5EF4-FFF2-40B4-BE49-F238E27FC236}">
                <a16:creationId xmlns="" xmlns:a16="http://schemas.microsoft.com/office/drawing/2014/main" id="{FFFEAF27-582D-07FC-E26F-DDD2B1D0D200}"/>
              </a:ext>
            </a:extLst>
          </p:cNvPr>
          <p:cNvSpPr>
            <a:spLocks noGrp="1" noChangeArrowheads="1"/>
          </p:cNvSpPr>
          <p:nvPr>
            <p:ph type="subTitle" idx="1"/>
          </p:nvPr>
        </p:nvSpPr>
        <p:spPr>
          <a:xfrm>
            <a:off x="571500" y="838200"/>
            <a:ext cx="9144000" cy="6019800"/>
          </a:xfrm>
          <a:ln w="38100">
            <a:solidFill>
              <a:srgbClr val="FF0000"/>
            </a:solidFill>
          </a:ln>
        </p:spPr>
        <p:txBody>
          <a:bodyPr/>
          <a:lstStyle/>
          <a:p>
            <a:pPr eaLnBrk="1" hangingPunct="1">
              <a:defRPr/>
            </a:pPr>
            <a:r>
              <a:rPr lang="en" sz="2400" b="1" dirty="0">
                <a:solidFill>
                  <a:srgbClr val="CCFFFF"/>
                </a:solidFill>
                <a:effectLst>
                  <a:outerShdw blurRad="38100" dist="38100" dir="2700000" algn="tl">
                    <a:srgbClr val="000000"/>
                  </a:outerShdw>
                </a:effectLst>
                <a:latin typeface="Calibri" pitchFamily="34" charset="0"/>
              </a:rPr>
              <a:t>CLINICAL DOUBT</a:t>
            </a:r>
            <a:endParaRPr lang="it-IT" sz="2400" b="1" dirty="0">
              <a:solidFill>
                <a:srgbClr val="CCFFFF"/>
              </a:solidFill>
              <a:effectLst>
                <a:outerShdw blurRad="38100" dist="38100" dir="2700000" algn="tl">
                  <a:srgbClr val="000000"/>
                </a:outerShdw>
              </a:effectLst>
              <a:latin typeface="Calibri" pitchFamily="34" charset="0"/>
            </a:endParaRPr>
          </a:p>
        </p:txBody>
      </p:sp>
      <p:sp>
        <p:nvSpPr>
          <p:cNvPr id="62468" name="Line 4">
            <a:extLst>
              <a:ext uri="{FF2B5EF4-FFF2-40B4-BE49-F238E27FC236}">
                <a16:creationId xmlns="" xmlns:a16="http://schemas.microsoft.com/office/drawing/2014/main" id="{D65DF809-8B8B-80E3-F6E4-807EA2215559}"/>
              </a:ext>
            </a:extLst>
          </p:cNvPr>
          <p:cNvSpPr>
            <a:spLocks noChangeShapeType="1"/>
          </p:cNvSpPr>
          <p:nvPr/>
        </p:nvSpPr>
        <p:spPr bwMode="auto">
          <a:xfrm flipH="1">
            <a:off x="3009900" y="1371600"/>
            <a:ext cx="685800" cy="685800"/>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69" name="Line 5">
            <a:extLst>
              <a:ext uri="{FF2B5EF4-FFF2-40B4-BE49-F238E27FC236}">
                <a16:creationId xmlns="" xmlns:a16="http://schemas.microsoft.com/office/drawing/2014/main" id="{2F7FA90A-68D2-F0A0-A37A-AB584761F07E}"/>
              </a:ext>
            </a:extLst>
          </p:cNvPr>
          <p:cNvSpPr>
            <a:spLocks noChangeShapeType="1"/>
          </p:cNvSpPr>
          <p:nvPr/>
        </p:nvSpPr>
        <p:spPr bwMode="auto">
          <a:xfrm>
            <a:off x="6515100" y="1371600"/>
            <a:ext cx="685800" cy="690563"/>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70" name="Text Box 6">
            <a:extLst>
              <a:ext uri="{FF2B5EF4-FFF2-40B4-BE49-F238E27FC236}">
                <a16:creationId xmlns="" xmlns:a16="http://schemas.microsoft.com/office/drawing/2014/main" id="{37144A7E-7346-9EB3-E748-3B34AB7BCB0A}"/>
              </a:ext>
            </a:extLst>
          </p:cNvPr>
          <p:cNvSpPr txBox="1">
            <a:spLocks noChangeArrowheads="1"/>
          </p:cNvSpPr>
          <p:nvPr/>
        </p:nvSpPr>
        <p:spPr bwMode="auto">
          <a:xfrm>
            <a:off x="1028700" y="2286000"/>
            <a:ext cx="2667000" cy="2154238"/>
          </a:xfrm>
          <a:prstGeom prst="rect">
            <a:avLst/>
          </a:prstGeom>
          <a:solidFill>
            <a:schemeClr val="tx1"/>
          </a:solid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FF0000"/>
                </a:solidFill>
                <a:effectLst>
                  <a:outerShdw blurRad="38100" dist="38100" dir="2700000" algn="tl">
                    <a:srgbClr val="000000"/>
                  </a:outerShdw>
                </a:effectLst>
                <a:latin typeface="Calibri" pitchFamily="34" charset="0"/>
                <a:ea typeface="+mn-ea"/>
                <a:cs typeface="+mn-cs"/>
              </a:rPr>
              <a:t>FUNCTIONAL</a:t>
            </a:r>
          </a:p>
          <a:p>
            <a:pPr algn="just">
              <a:spcBef>
                <a:spcPct val="50000"/>
              </a:spcBef>
              <a:defRPr/>
            </a:pPr>
            <a:r>
              <a:rPr kumimoji="0" lang="en" sz="2000" b="1" u="sng" dirty="0">
                <a:solidFill>
                  <a:srgbClr val="FF0000"/>
                </a:solidFill>
                <a:effectLst>
                  <a:outerShdw blurRad="38100" dist="38100" dir="2700000" algn="tl">
                    <a:srgbClr val="000000"/>
                  </a:outerShdw>
                </a:effectLst>
                <a:latin typeface="Calibri" pitchFamily="34" charset="0"/>
                <a:ea typeface="+mn-ea"/>
                <a:cs typeface="+mn-cs"/>
              </a:rPr>
              <a:t>TESTS</a:t>
            </a:r>
            <a:endParaRPr kumimoji="0" lang="it-IT" sz="2000" b="1" u="sng" dirty="0">
              <a:solidFill>
                <a:srgbClr val="FF0000"/>
              </a:solidFill>
              <a:effectLst>
                <a:outerShdw blurRad="38100" dist="38100" dir="2700000" algn="tl">
                  <a:srgbClr val="000000"/>
                </a:outerShdw>
              </a:effectLst>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0000"/>
                </a:solidFill>
                <a:latin typeface="Calibri" pitchFamily="34" charset="0"/>
                <a:ea typeface="+mn-ea"/>
                <a:cs typeface="+mn-cs"/>
              </a:rPr>
              <a:t> SPIROMETRY</a:t>
            </a:r>
            <a:endParaRPr kumimoji="0" lang="it-IT" sz="2000" b="1" dirty="0">
              <a:solidFill>
                <a:srgbClr val="FF0000"/>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0000"/>
                </a:solidFill>
                <a:latin typeface="Calibri" pitchFamily="34" charset="0"/>
                <a:ea typeface="+mn-ea"/>
                <a:cs typeface="+mn-cs"/>
              </a:rPr>
              <a:t>DLCO</a:t>
            </a:r>
          </a:p>
          <a:p>
            <a:pPr algn="just">
              <a:lnSpc>
                <a:spcPct val="90000"/>
              </a:lnSpc>
              <a:spcBef>
                <a:spcPct val="50000"/>
              </a:spcBef>
              <a:buFontTx/>
              <a:buChar char="•"/>
              <a:defRPr/>
            </a:pPr>
            <a:r>
              <a:rPr kumimoji="0" lang="en" sz="2000" b="1" dirty="0">
                <a:solidFill>
                  <a:srgbClr val="FF0000"/>
                </a:solidFill>
                <a:latin typeface="Calibri" pitchFamily="34" charset="0"/>
                <a:ea typeface="+mn-ea"/>
                <a:cs typeface="+mn-cs"/>
              </a:rPr>
              <a:t> GAS ANALYSIS</a:t>
            </a:r>
            <a:endParaRPr kumimoji="0" lang="it-IT" sz="2000" b="1" dirty="0">
              <a:solidFill>
                <a:srgbClr val="FF0000"/>
              </a:solidFill>
              <a:latin typeface="Calibri" pitchFamily="34" charset="0"/>
              <a:ea typeface="+mn-ea"/>
              <a:cs typeface="+mn-cs"/>
            </a:endParaRPr>
          </a:p>
        </p:txBody>
      </p:sp>
      <p:sp>
        <p:nvSpPr>
          <p:cNvPr id="62471" name="Text Box 7">
            <a:extLst>
              <a:ext uri="{FF2B5EF4-FFF2-40B4-BE49-F238E27FC236}">
                <a16:creationId xmlns="" xmlns:a16="http://schemas.microsoft.com/office/drawing/2014/main" id="{C9F9A0D0-53E4-D7AC-A2E6-2AFEF2F017FF}"/>
              </a:ext>
            </a:extLst>
          </p:cNvPr>
          <p:cNvSpPr txBox="1">
            <a:spLocks noChangeArrowheads="1"/>
          </p:cNvSpPr>
          <p:nvPr/>
        </p:nvSpPr>
        <p:spPr bwMode="auto">
          <a:xfrm>
            <a:off x="6134100" y="2286000"/>
            <a:ext cx="2743200" cy="1968500"/>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IMAGING</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RADIOGRAPHY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HRCT</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SCINTIGRAPHY</a:t>
            </a:r>
            <a:endParaRPr kumimoji="0" lang="it-IT" sz="2000" b="1" dirty="0">
              <a:solidFill>
                <a:srgbClr val="FFFFFF"/>
              </a:solidFill>
              <a:latin typeface="Calibri" pitchFamily="34" charset="0"/>
              <a:ea typeface="+mn-ea"/>
              <a:cs typeface="+mn-cs"/>
            </a:endParaRPr>
          </a:p>
          <a:p>
            <a:pPr algn="just">
              <a:lnSpc>
                <a:spcPct val="30000"/>
              </a:lnSpc>
              <a:spcBef>
                <a:spcPct val="50000"/>
              </a:spcBef>
              <a:defRPr/>
            </a:pPr>
            <a:endParaRPr kumimoji="0" lang="it-IT" sz="2000" b="1" dirty="0">
              <a:solidFill>
                <a:srgbClr val="FFFFFF"/>
              </a:solidFill>
              <a:latin typeface="Tahoma" panose="020B0604030504040204" pitchFamily="34" charset="0"/>
              <a:ea typeface="+mn-ea"/>
              <a:cs typeface="+mn-cs"/>
            </a:endParaRPr>
          </a:p>
        </p:txBody>
      </p:sp>
      <p:sp>
        <p:nvSpPr>
          <p:cNvPr id="62472" name="Text Box 8">
            <a:extLst>
              <a:ext uri="{FF2B5EF4-FFF2-40B4-BE49-F238E27FC236}">
                <a16:creationId xmlns="" xmlns:a16="http://schemas.microsoft.com/office/drawing/2014/main" id="{ABCF0CF5-9ADE-5608-7168-DD1851C87745}"/>
              </a:ext>
            </a:extLst>
          </p:cNvPr>
          <p:cNvSpPr txBox="1">
            <a:spLocks noChangeArrowheads="1"/>
          </p:cNvSpPr>
          <p:nvPr/>
        </p:nvSpPr>
        <p:spPr bwMode="auto">
          <a:xfrm>
            <a:off x="3238500" y="4800600"/>
            <a:ext cx="3810000" cy="1323975"/>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PATHO-HISTOLOGY</a:t>
            </a:r>
            <a:endParaRPr kumimoji="0" lang="it-IT" sz="2000" b="1" u="sng" dirty="0">
              <a:solidFill>
                <a:srgbClr val="CCFFFF"/>
              </a:solidFill>
              <a:effectLst>
                <a:outerShdw blurRad="38100" dist="38100" dir="2700000" algn="tl">
                  <a:srgbClr val="000000"/>
                </a:outerShdw>
              </a:effectLst>
              <a:latin typeface="Calibri" pitchFamily="34" charset="0"/>
              <a:ea typeface="+mn-ea"/>
              <a:cs typeface="+mn-cs"/>
            </a:endParaRPr>
          </a:p>
          <a:p>
            <a:pPr algn="just">
              <a:spcBef>
                <a:spcPct val="50000"/>
              </a:spcBef>
              <a:buFontTx/>
              <a:buChar char="•"/>
              <a:defRPr/>
            </a:pPr>
            <a:r>
              <a:rPr kumimoji="0" lang="en" sz="2000" b="1" dirty="0" smtClean="0">
                <a:solidFill>
                  <a:srgbClr val="FFFFFF"/>
                </a:solidFill>
                <a:latin typeface="Calibri" pitchFamily="34" charset="0"/>
                <a:ea typeface="+mn-ea"/>
                <a:cs typeface="+mn-cs"/>
              </a:rPr>
              <a:t>BAL</a:t>
            </a:r>
            <a:endParaRPr kumimoji="0" lang="en" sz="2000" b="1" dirty="0">
              <a:solidFill>
                <a:srgbClr val="FFFFFF"/>
              </a:solidFill>
              <a:latin typeface="Calibri" pitchFamily="34" charset="0"/>
              <a:ea typeface="+mn-ea"/>
              <a:cs typeface="+mn-cs"/>
            </a:endParaRPr>
          </a:p>
          <a:p>
            <a:pPr algn="just">
              <a:spcBef>
                <a:spcPct val="50000"/>
              </a:spcBef>
              <a:buFontTx/>
              <a:buChar char="•"/>
              <a:defRPr/>
            </a:pPr>
            <a:r>
              <a:rPr kumimoji="0" lang="en" sz="2000" b="1" dirty="0">
                <a:solidFill>
                  <a:srgbClr val="FFFFFF"/>
                </a:solidFill>
                <a:latin typeface="Calibri" pitchFamily="34" charset="0"/>
                <a:ea typeface="+mn-ea"/>
                <a:cs typeface="+mn-cs"/>
              </a:rPr>
              <a:t> LUNG BIOPSY </a:t>
            </a:r>
          </a:p>
        </p:txBody>
      </p:sp>
      <p:sp>
        <p:nvSpPr>
          <p:cNvPr id="62480" name="Line 16">
            <a:extLst>
              <a:ext uri="{FF2B5EF4-FFF2-40B4-BE49-F238E27FC236}">
                <a16:creationId xmlns="" xmlns:a16="http://schemas.microsoft.com/office/drawing/2014/main" id="{EA5E706B-30F5-CD4C-D94B-63FB4429316E}"/>
              </a:ext>
            </a:extLst>
          </p:cNvPr>
          <p:cNvSpPr>
            <a:spLocks noChangeShapeType="1"/>
          </p:cNvSpPr>
          <p:nvPr/>
        </p:nvSpPr>
        <p:spPr bwMode="auto">
          <a:xfrm flipH="1">
            <a:off x="7124700" y="45720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1" name="Line 17">
            <a:extLst>
              <a:ext uri="{FF2B5EF4-FFF2-40B4-BE49-F238E27FC236}">
                <a16:creationId xmlns="" xmlns:a16="http://schemas.microsoft.com/office/drawing/2014/main" id="{F6D9BE14-F14B-FEEE-53E5-CDFDEDCBDD4C}"/>
              </a:ext>
            </a:extLst>
          </p:cNvPr>
          <p:cNvSpPr>
            <a:spLocks noChangeShapeType="1"/>
          </p:cNvSpPr>
          <p:nvPr/>
        </p:nvSpPr>
        <p:spPr bwMode="auto">
          <a:xfrm>
            <a:off x="2324100" y="4495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2" name="Line 18">
            <a:extLst>
              <a:ext uri="{FF2B5EF4-FFF2-40B4-BE49-F238E27FC236}">
                <a16:creationId xmlns="" xmlns:a16="http://schemas.microsoft.com/office/drawing/2014/main" id="{5FF10F7F-BB63-8901-9D2C-0BFA9EDE3149}"/>
              </a:ext>
            </a:extLst>
          </p:cNvPr>
          <p:cNvSpPr>
            <a:spLocks noChangeShapeType="1"/>
          </p:cNvSpPr>
          <p:nvPr/>
        </p:nvSpPr>
        <p:spPr bwMode="auto">
          <a:xfrm>
            <a:off x="4838700" y="1447800"/>
            <a:ext cx="0" cy="533400"/>
          </a:xfrm>
          <a:prstGeom prst="line">
            <a:avLst/>
          </a:prstGeom>
          <a:noFill/>
          <a:ln w="3175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98316" name="Text Box 19">
            <a:extLst>
              <a:ext uri="{FF2B5EF4-FFF2-40B4-BE49-F238E27FC236}">
                <a16:creationId xmlns="" xmlns:a16="http://schemas.microsoft.com/office/drawing/2014/main" id="{CA49B17D-203D-A17D-5EA5-CFC0EFDFBC99}"/>
              </a:ext>
            </a:extLst>
          </p:cNvPr>
          <p:cNvSpPr txBox="1">
            <a:spLocks noChangeArrowheads="1"/>
          </p:cNvSpPr>
          <p:nvPr/>
        </p:nvSpPr>
        <p:spPr bwMode="auto">
          <a:xfrm>
            <a:off x="3771900" y="2286000"/>
            <a:ext cx="2286000" cy="400050"/>
          </a:xfrm>
          <a:prstGeom prst="rect">
            <a:avLst/>
          </a:prstGeom>
          <a:noFill/>
          <a:ln w="38100">
            <a:solidFill>
              <a:srgbClr val="FF0000"/>
            </a:solidFill>
            <a:miter lim="800000"/>
            <a:headEnd/>
            <a:tailEnd/>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000" b="1">
                <a:solidFill>
                  <a:srgbClr val="CCFFFF"/>
                </a:solidFill>
                <a:latin typeface="Calibri" panose="020F0502020204030204" pitchFamily="34" charset="0"/>
                <a:ea typeface="+mn-ea"/>
                <a:cs typeface="+mn-cs"/>
              </a:rPr>
              <a:t>LABORATORY</a:t>
            </a:r>
            <a:endParaRPr kumimoji="0" lang="it-IT" altLang="en-US" sz="2000" b="1">
              <a:solidFill>
                <a:srgbClr val="CCFFFF"/>
              </a:solidFill>
              <a:latin typeface="Calibri" panose="020F0502020204030204" pitchFamily="34" charset="0"/>
              <a:ea typeface="+mn-ea"/>
              <a:cs typeface="+mn-cs"/>
            </a:endParaRPr>
          </a:p>
        </p:txBody>
      </p:sp>
      <p:sp>
        <p:nvSpPr>
          <p:cNvPr id="62486" name="Line 22">
            <a:extLst>
              <a:ext uri="{FF2B5EF4-FFF2-40B4-BE49-F238E27FC236}">
                <a16:creationId xmlns="" xmlns:a16="http://schemas.microsoft.com/office/drawing/2014/main" id="{C6398F7A-EE17-6618-B47E-84ECC49D32BB}"/>
              </a:ext>
            </a:extLst>
          </p:cNvPr>
          <p:cNvSpPr>
            <a:spLocks noChangeShapeType="1"/>
          </p:cNvSpPr>
          <p:nvPr/>
        </p:nvSpPr>
        <p:spPr bwMode="auto">
          <a:xfrm flipH="1">
            <a:off x="4076700" y="29718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7" name="Line 23">
            <a:extLst>
              <a:ext uri="{FF2B5EF4-FFF2-40B4-BE49-F238E27FC236}">
                <a16:creationId xmlns="" xmlns:a16="http://schemas.microsoft.com/office/drawing/2014/main" id="{7351DD9C-812E-6AA3-8FFF-7C62D22DB3BD}"/>
              </a:ext>
            </a:extLst>
          </p:cNvPr>
          <p:cNvSpPr>
            <a:spLocks noChangeShapeType="1"/>
          </p:cNvSpPr>
          <p:nvPr/>
        </p:nvSpPr>
        <p:spPr bwMode="auto">
          <a:xfrm>
            <a:off x="5067300" y="2971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6978" name="Title 1">
            <a:extLst>
              <a:ext uri="{FF2B5EF4-FFF2-40B4-BE49-F238E27FC236}">
                <a16:creationId xmlns="" xmlns:a16="http://schemas.microsoft.com/office/drawing/2014/main" id="{0C057FFD-8F40-ED54-9354-DB4B45E0C592}"/>
              </a:ext>
            </a:extLst>
          </p:cNvPr>
          <p:cNvSpPr>
            <a:spLocks noGrp="1"/>
          </p:cNvSpPr>
          <p:nvPr>
            <p:ph type="title"/>
          </p:nvPr>
        </p:nvSpPr>
        <p:spPr>
          <a:xfrm>
            <a:off x="1714500" y="304800"/>
            <a:ext cx="7793038" cy="1143000"/>
          </a:xfrm>
        </p:spPr>
        <p:txBody>
          <a:bodyPr/>
          <a:lstStyle/>
          <a:p>
            <a:r>
              <a:rPr lang="en" altLang="en-US" sz="3600">
                <a:latin typeface="Verdana" panose="020B0604030504040204" pitchFamily="34" charset="0"/>
                <a:ea typeface="Verdana" panose="020B0604030504040204" pitchFamily="34" charset="0"/>
                <a:cs typeface="Verdana" panose="020B0604030504040204" pitchFamily="34" charset="0"/>
              </a:rPr>
              <a:t> </a:t>
            </a:r>
            <a:r>
              <a:rPr lang="en" altLang="en-US" sz="3600">
                <a:solidFill>
                  <a:schemeClr val="tx1"/>
                </a:solidFill>
                <a:latin typeface="Calibri" panose="020F0502020204030204" pitchFamily="34" charset="0"/>
                <a:ea typeface="Verdana" panose="020B0604030504040204" pitchFamily="34" charset="0"/>
                <a:cs typeface="Calibri" panose="020F0502020204030204" pitchFamily="34" charset="0"/>
              </a:rPr>
              <a:t>PULMONARY FUNCTION TESTS</a:t>
            </a:r>
            <a:endParaRPr lang="sr-Latn-CS" altLang="en-US" sz="360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126979" name="Content Placeholder 2">
            <a:extLst>
              <a:ext uri="{FF2B5EF4-FFF2-40B4-BE49-F238E27FC236}">
                <a16:creationId xmlns="" xmlns:a16="http://schemas.microsoft.com/office/drawing/2014/main" id="{4CF54760-4758-AC3A-14B6-D682E05A8570}"/>
              </a:ext>
            </a:extLst>
          </p:cNvPr>
          <p:cNvSpPr>
            <a:spLocks noGrp="1"/>
          </p:cNvSpPr>
          <p:nvPr>
            <p:ph sz="half" idx="1"/>
          </p:nvPr>
        </p:nvSpPr>
        <p:spPr>
          <a:xfrm>
            <a:off x="679004" y="2057400"/>
            <a:ext cx="4616896" cy="4343400"/>
          </a:xfrm>
          <a:ln w="38100">
            <a:solidFill>
              <a:srgbClr val="FF0000"/>
            </a:solidFill>
            <a:miter lim="800000"/>
            <a:headEnd/>
            <a:tailEnd/>
          </a:ln>
        </p:spPr>
        <p:txBody>
          <a:bodyPr/>
          <a:lstStyle/>
          <a:p>
            <a:pPr>
              <a:lnSpc>
                <a:spcPct val="80000"/>
              </a:lnSpc>
              <a:buFont typeface="Wingdings" panose="05000000000000000000" pitchFamily="2" charset="2"/>
              <a:buNone/>
            </a:pPr>
            <a:r>
              <a:rPr lang="en" altLang="en-US" sz="2400" dirty="0">
                <a:solidFill>
                  <a:srgbClr val="FFFF00"/>
                </a:solidFill>
                <a:latin typeface="Calibri" panose="020F0502020204030204" pitchFamily="34" charset="0"/>
              </a:rPr>
              <a:t>Restrictive </a:t>
            </a:r>
            <a:r>
              <a:rPr lang="sr-Latn-RS" altLang="en-US" sz="2400" dirty="0" smtClean="0">
                <a:latin typeface="Calibri" panose="020F0502020204030204" pitchFamily="34" charset="0"/>
              </a:rPr>
              <a:t>v</a:t>
            </a:r>
            <a:r>
              <a:rPr lang="en" altLang="en-US" sz="2400" dirty="0" smtClean="0">
                <a:latin typeface="Calibri" panose="020F0502020204030204" pitchFamily="34" charset="0"/>
              </a:rPr>
              <a:t>entilation</a:t>
            </a:r>
            <a:r>
              <a:rPr lang="sr-Latn-RS" altLang="en-US" sz="2400" dirty="0" smtClean="0">
                <a:latin typeface="Calibri" panose="020F0502020204030204" pitchFamily="34" charset="0"/>
              </a:rPr>
              <a:t> disorder</a:t>
            </a:r>
            <a:endParaRPr lang="en" altLang="en-US" sz="2400" dirty="0">
              <a:latin typeface="Calibri" panose="020F0502020204030204" pitchFamily="34" charset="0"/>
            </a:endParaRPr>
          </a:p>
          <a:p>
            <a:endParaRPr lang="en-US" altLang="en-US" sz="2400" dirty="0">
              <a:latin typeface="Calibri" panose="020F0502020204030204" pitchFamily="34" charset="0"/>
            </a:endParaRPr>
          </a:p>
          <a:p>
            <a:pPr>
              <a:lnSpc>
                <a:spcPct val="80000"/>
              </a:lnSpc>
              <a:buFont typeface="Arial" panose="020B0604020202020204" pitchFamily="34" charset="0"/>
              <a:buChar char="•"/>
            </a:pPr>
            <a:r>
              <a:rPr lang="en" altLang="en-US" sz="2400" dirty="0">
                <a:latin typeface="Calibri" panose="020F0502020204030204" pitchFamily="34" charset="0"/>
              </a:rPr>
              <a:t>Reduced VC, TLC and/or RV (reduced compliance)</a:t>
            </a:r>
          </a:p>
          <a:p>
            <a:pPr>
              <a:lnSpc>
                <a:spcPct val="80000"/>
              </a:lnSpc>
            </a:pPr>
            <a:endParaRPr lang="en-US" altLang="en-US" sz="2400" dirty="0">
              <a:latin typeface="Calibri" panose="020F0502020204030204" pitchFamily="34" charset="0"/>
            </a:endParaRPr>
          </a:p>
          <a:p>
            <a:pPr>
              <a:lnSpc>
                <a:spcPct val="80000"/>
              </a:lnSpc>
              <a:buFont typeface="Arial" panose="020B0604020202020204" pitchFamily="34" charset="0"/>
              <a:buChar char="•"/>
            </a:pPr>
            <a:r>
              <a:rPr lang="en" altLang="en-US" sz="2400" dirty="0" smtClean="0">
                <a:latin typeface="Calibri" panose="020F0502020204030204" pitchFamily="34" charset="0"/>
              </a:rPr>
              <a:t>FEV</a:t>
            </a:r>
            <a:r>
              <a:rPr lang="en" altLang="en-US" sz="2400" baseline="-25000" dirty="0" smtClean="0">
                <a:latin typeface="Calibri" panose="020F0502020204030204" pitchFamily="34" charset="0"/>
              </a:rPr>
              <a:t>1 </a:t>
            </a:r>
            <a:r>
              <a:rPr lang="en" altLang="en-US" sz="2400" dirty="0">
                <a:latin typeface="Calibri" panose="020F0502020204030204" pitchFamily="34" charset="0"/>
              </a:rPr>
              <a:t>/FVC normal or increased</a:t>
            </a:r>
          </a:p>
          <a:p>
            <a:pPr>
              <a:lnSpc>
                <a:spcPct val="80000"/>
              </a:lnSpc>
            </a:pPr>
            <a:endParaRPr lang="en-US" altLang="en-US" sz="2400" dirty="0">
              <a:latin typeface="Calibri" panose="020F0502020204030204" pitchFamily="34" charset="0"/>
            </a:endParaRPr>
          </a:p>
          <a:p>
            <a:pPr>
              <a:lnSpc>
                <a:spcPct val="80000"/>
              </a:lnSpc>
              <a:buFont typeface="Wingdings" panose="05000000000000000000" pitchFamily="2" charset="2"/>
              <a:buNone/>
            </a:pPr>
            <a:r>
              <a:rPr lang="en" altLang="en-US" sz="2400" dirty="0">
                <a:solidFill>
                  <a:srgbClr val="FFFF00"/>
                </a:solidFill>
                <a:latin typeface="Calibri" panose="020F0502020204030204" pitchFamily="34" charset="0"/>
              </a:rPr>
              <a:t>Reduced </a:t>
            </a:r>
            <a:r>
              <a:rPr lang="en" altLang="en-US" sz="2400" dirty="0" smtClean="0">
                <a:solidFill>
                  <a:srgbClr val="FFFF00"/>
                </a:solidFill>
                <a:latin typeface="Calibri" panose="020F0502020204030204" pitchFamily="34" charset="0"/>
              </a:rPr>
              <a:t>diffusion</a:t>
            </a:r>
            <a:r>
              <a:rPr lang="sr-Latn-RS" altLang="en-US" sz="2400" dirty="0" smtClean="0">
                <a:solidFill>
                  <a:srgbClr val="FFFF00"/>
                </a:solidFill>
                <a:latin typeface="Calibri" panose="020F0502020204030204" pitchFamily="34" charset="0"/>
              </a:rPr>
              <a:t> </a:t>
            </a:r>
            <a:r>
              <a:rPr lang="en" altLang="en-US" sz="2400" dirty="0" smtClean="0">
                <a:solidFill>
                  <a:srgbClr val="FFFF00"/>
                </a:solidFill>
                <a:latin typeface="Calibri" panose="020F0502020204030204" pitchFamily="34" charset="0"/>
              </a:rPr>
              <a:t>capacity </a:t>
            </a:r>
            <a:r>
              <a:rPr lang="en" altLang="en-US" sz="2400" dirty="0">
                <a:solidFill>
                  <a:srgbClr val="FFFF00"/>
                </a:solidFill>
                <a:latin typeface="Calibri" panose="020F0502020204030204" pitchFamily="34" charset="0"/>
              </a:rPr>
              <a:t>for </a:t>
            </a:r>
            <a:r>
              <a:rPr lang="en" altLang="en-US" sz="2400" dirty="0" smtClean="0">
                <a:solidFill>
                  <a:srgbClr val="FFFF00"/>
                </a:solidFill>
                <a:latin typeface="Calibri" panose="020F0502020204030204" pitchFamily="34" charset="0"/>
              </a:rPr>
              <a:t>CO</a:t>
            </a:r>
            <a:r>
              <a:rPr lang="en" altLang="en-US" sz="2400" dirty="0" smtClean="0">
                <a:solidFill>
                  <a:srgbClr val="FFFFFF"/>
                </a:solidFill>
                <a:latin typeface="Calibri" panose="020F0502020204030204" pitchFamily="34" charset="0"/>
              </a:rPr>
              <a:t>: D</a:t>
            </a:r>
            <a:r>
              <a:rPr lang="en" altLang="en-US" sz="2400" baseline="-25000" dirty="0" smtClean="0">
                <a:solidFill>
                  <a:srgbClr val="FFFFFF"/>
                </a:solidFill>
                <a:latin typeface="Calibri" panose="020F0502020204030204" pitchFamily="34" charset="0"/>
              </a:rPr>
              <a:t>L</a:t>
            </a:r>
            <a:r>
              <a:rPr lang="en" altLang="en-US" sz="2400" baseline="-50000" dirty="0" smtClean="0">
                <a:solidFill>
                  <a:srgbClr val="FFFFFF"/>
                </a:solidFill>
                <a:latin typeface="Calibri" panose="020F0502020204030204" pitchFamily="34" charset="0"/>
              </a:rPr>
              <a:t>CO</a:t>
            </a:r>
            <a:endParaRPr lang="en" altLang="en-US" sz="2400" baseline="-50000" dirty="0">
              <a:solidFill>
                <a:srgbClr val="FFFFFF"/>
              </a:solidFill>
              <a:latin typeface="Calibri" panose="020F0502020204030204" pitchFamily="34" charset="0"/>
            </a:endParaRPr>
          </a:p>
          <a:p>
            <a:pPr>
              <a:lnSpc>
                <a:spcPct val="80000"/>
              </a:lnSpc>
              <a:buFont typeface="Wingdings" panose="05000000000000000000" pitchFamily="2" charset="2"/>
              <a:buNone/>
            </a:pPr>
            <a:r>
              <a:rPr lang="en" altLang="en-US" sz="2000" dirty="0">
                <a:latin typeface="Calibri" panose="020F0502020204030204" pitchFamily="34" charset="0"/>
              </a:rPr>
              <a:t>often in the early stages of the disease</a:t>
            </a:r>
            <a:endParaRPr lang="en-US" altLang="en-US" sz="2000" baseline="-50000" dirty="0">
              <a:solidFill>
                <a:srgbClr val="FFFFFF"/>
              </a:solidFill>
              <a:latin typeface="Calibri" panose="020F0502020204030204" pitchFamily="34" charset="0"/>
            </a:endParaRPr>
          </a:p>
          <a:p>
            <a:endParaRPr lang="sr-Latn-CS" altLang="en-US" sz="2400" dirty="0">
              <a:latin typeface="Verdana" panose="020B0604030504040204" pitchFamily="34" charset="0"/>
              <a:ea typeface="Verdana" panose="020B0604030504040204" pitchFamily="34" charset="0"/>
              <a:cs typeface="Verdana" panose="020B0604030504040204" pitchFamily="34" charset="0"/>
            </a:endParaRPr>
          </a:p>
        </p:txBody>
      </p:sp>
      <p:pic>
        <p:nvPicPr>
          <p:cNvPr id="126980" name="Picture 10" descr="flowvol.jpg">
            <a:extLst>
              <a:ext uri="{FF2B5EF4-FFF2-40B4-BE49-F238E27FC236}">
                <a16:creationId xmlns="" xmlns:a16="http://schemas.microsoft.com/office/drawing/2014/main" id="{D0C8CB46-AAF7-13A5-1EB0-030249E13367}"/>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48300" y="2209800"/>
            <a:ext cx="4078288" cy="3886200"/>
          </a:xfr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78850" name="Rectangle 2">
            <a:extLst>
              <a:ext uri="{FF2B5EF4-FFF2-40B4-BE49-F238E27FC236}">
                <a16:creationId xmlns="" xmlns:a16="http://schemas.microsoft.com/office/drawing/2014/main" id="{DAA08F57-32BF-9173-1C16-1B05FB0524B6}"/>
              </a:ext>
            </a:extLst>
          </p:cNvPr>
          <p:cNvSpPr>
            <a:spLocks noGrp="1" noChangeArrowheads="1"/>
          </p:cNvSpPr>
          <p:nvPr>
            <p:ph type="ctrTitle"/>
          </p:nvPr>
        </p:nvSpPr>
        <p:spPr>
          <a:xfrm>
            <a:off x="1257300" y="381000"/>
            <a:ext cx="8458200" cy="838200"/>
          </a:xfrm>
        </p:spPr>
        <p:txBody>
          <a:bodyPr/>
          <a:lstStyle/>
          <a:p>
            <a:pPr eaLnBrk="1" hangingPunct="1">
              <a:defRPr/>
            </a:pPr>
            <a:r>
              <a:rPr lang="it-IT" altLang="en-US" sz="2800" b="1" i="1" dirty="0">
                <a:solidFill>
                  <a:srgbClr val="FFFF00"/>
                </a:solidFill>
              </a:rPr>
              <a:t/>
            </a:r>
            <a:br>
              <a:rPr lang="it-IT" altLang="en-US" sz="2800" b="1" i="1" dirty="0">
                <a:solidFill>
                  <a:srgbClr val="FFFF00"/>
                </a:solidFill>
              </a:rPr>
            </a:br>
            <a:r>
              <a:rPr lang="it-IT" altLang="en-US" sz="2800" i="1" dirty="0">
                <a:solidFill>
                  <a:srgbClr val="FFFF00"/>
                </a:solidFill>
                <a:latin typeface="Verdana" panose="020B0604030504040204" pitchFamily="34" charset="0"/>
                <a:ea typeface="Verdana" panose="020B0604030504040204" pitchFamily="34" charset="0"/>
                <a:cs typeface="Verdana" panose="020B0604030504040204" pitchFamily="34" charset="0"/>
              </a:rPr>
              <a:t/>
            </a:r>
            <a:br>
              <a:rPr lang="it-IT" altLang="en-US" sz="2800" i="1" dirty="0">
                <a:solidFill>
                  <a:srgbClr val="FFFF00"/>
                </a:solidFill>
                <a:latin typeface="Verdana" panose="020B0604030504040204" pitchFamily="34" charset="0"/>
                <a:ea typeface="Verdana" panose="020B0604030504040204" pitchFamily="34" charset="0"/>
                <a:cs typeface="Verdana" panose="020B0604030504040204" pitchFamily="34" charset="0"/>
              </a:rPr>
            </a:br>
            <a:r>
              <a:rPr lang="en" altLang="en-US" sz="2800" dirty="0">
                <a:latin typeface="Verdana" panose="020B0604030504040204" pitchFamily="34" charset="0"/>
                <a:ea typeface="Verdana" panose="020B0604030504040204" pitchFamily="34" charset="0"/>
                <a:cs typeface="Verdana" panose="020B0604030504040204" pitchFamily="34" charset="0"/>
              </a:rPr>
              <a:t> </a:t>
            </a:r>
            <a:r>
              <a:rPr lang="en" altLang="en-US" sz="3600" dirty="0">
                <a:solidFill>
                  <a:schemeClr val="tx1"/>
                </a:solidFill>
                <a:latin typeface="Calibri" panose="020F0502020204030204" pitchFamily="34" charset="0"/>
                <a:ea typeface="Verdana" panose="020B0604030504040204" pitchFamily="34" charset="0"/>
                <a:cs typeface="Calibri" panose="020F0502020204030204" pitchFamily="34" charset="0"/>
              </a:rPr>
              <a:t>PULMONARY FUNCTION TESTS</a:t>
            </a:r>
            <a:endParaRPr lang="it-IT" altLang="en-US" sz="3600" dirty="0">
              <a:solidFill>
                <a:schemeClr val="tx1"/>
              </a:solidFill>
              <a:effectLst>
                <a:outerShdw blurRad="38100" dist="38100" dir="2700000" algn="tl">
                  <a:srgbClr val="000000"/>
                </a:outerShdw>
              </a:effectLst>
              <a:latin typeface="Calibri" panose="020F0502020204030204" pitchFamily="34" charset="0"/>
              <a:ea typeface="Verdana" panose="020B0604030504040204" pitchFamily="34" charset="0"/>
              <a:cs typeface="Calibri" panose="020F0502020204030204" pitchFamily="34" charset="0"/>
            </a:endParaRPr>
          </a:p>
        </p:txBody>
      </p:sp>
      <p:sp>
        <p:nvSpPr>
          <p:cNvPr id="3078" name="Text Box 7">
            <a:extLst>
              <a:ext uri="{FF2B5EF4-FFF2-40B4-BE49-F238E27FC236}">
                <a16:creationId xmlns="" xmlns:a16="http://schemas.microsoft.com/office/drawing/2014/main" id="{0616E399-9194-F1D1-1CDE-2E96BA4387D5}"/>
              </a:ext>
            </a:extLst>
          </p:cNvPr>
          <p:cNvSpPr txBox="1">
            <a:spLocks noChangeArrowheads="1"/>
          </p:cNvSpPr>
          <p:nvPr/>
        </p:nvSpPr>
        <p:spPr bwMode="auto">
          <a:xfrm>
            <a:off x="800100" y="5715000"/>
            <a:ext cx="4191000" cy="461665"/>
          </a:xfrm>
          <a:prstGeom prst="rect">
            <a:avLst/>
          </a:prstGeom>
          <a:solidFill>
            <a:schemeClr val="bg2">
              <a:lumMod val="50000"/>
            </a:schemeClr>
          </a:solidFill>
          <a:ln w="38100">
            <a:solidFill>
              <a:srgbClr val="FF0000"/>
            </a:solidFill>
            <a:miter lim="800000"/>
            <a:headEnd/>
            <a:tailEnd/>
          </a:ln>
        </p:spPr>
        <p:txBody>
          <a:bodyPr>
            <a:spAutoFit/>
          </a:bodyPr>
          <a:lstStyle/>
          <a:p>
            <a:pPr>
              <a:spcBef>
                <a:spcPct val="50000"/>
              </a:spcBef>
              <a:defRPr/>
            </a:pPr>
            <a:r>
              <a:rPr kumimoji="0" lang="en" dirty="0" smtClean="0">
                <a:solidFill>
                  <a:srgbClr val="FFFFFF"/>
                </a:solidFill>
                <a:latin typeface="Calibri" pitchFamily="34" charset="0"/>
                <a:ea typeface="+mn-ea"/>
                <a:cs typeface="+mn-cs"/>
              </a:rPr>
              <a:t>Obstructive ventilation</a:t>
            </a:r>
            <a:r>
              <a:rPr kumimoji="0" lang="sr-Latn-RS" dirty="0" smtClean="0">
                <a:solidFill>
                  <a:srgbClr val="FFFFFF"/>
                </a:solidFill>
                <a:latin typeface="Calibri" pitchFamily="34" charset="0"/>
                <a:ea typeface="+mn-ea"/>
                <a:cs typeface="+mn-cs"/>
              </a:rPr>
              <a:t> disorder</a:t>
            </a:r>
            <a:endParaRPr kumimoji="0" lang="it-IT" dirty="0">
              <a:solidFill>
                <a:srgbClr val="FFFFFF"/>
              </a:solidFill>
              <a:latin typeface="Calibri" pitchFamily="34" charset="0"/>
              <a:ea typeface="+mn-ea"/>
              <a:cs typeface="+mn-cs"/>
            </a:endParaRPr>
          </a:p>
        </p:txBody>
      </p:sp>
      <p:sp>
        <p:nvSpPr>
          <p:cNvPr id="3079" name="Text Box 8">
            <a:extLst>
              <a:ext uri="{FF2B5EF4-FFF2-40B4-BE49-F238E27FC236}">
                <a16:creationId xmlns="" xmlns:a16="http://schemas.microsoft.com/office/drawing/2014/main" id="{8EAD6C69-F88C-2C2D-51B6-42E391023815}"/>
              </a:ext>
            </a:extLst>
          </p:cNvPr>
          <p:cNvSpPr txBox="1">
            <a:spLocks noChangeArrowheads="1"/>
          </p:cNvSpPr>
          <p:nvPr/>
        </p:nvSpPr>
        <p:spPr bwMode="auto">
          <a:xfrm>
            <a:off x="5372100" y="5715000"/>
            <a:ext cx="4114800" cy="461665"/>
          </a:xfrm>
          <a:prstGeom prst="rect">
            <a:avLst/>
          </a:prstGeom>
          <a:solidFill>
            <a:schemeClr val="bg2">
              <a:lumMod val="50000"/>
            </a:schemeClr>
          </a:solidFill>
          <a:ln w="38100">
            <a:solidFill>
              <a:srgbClr val="FF0000"/>
            </a:solidFill>
            <a:miter lim="800000"/>
            <a:headEnd/>
            <a:tailEnd/>
          </a:ln>
        </p:spPr>
        <p:txBody>
          <a:bodyPr>
            <a:spAutoFit/>
          </a:bodyPr>
          <a:lstStyle/>
          <a:p>
            <a:pPr>
              <a:spcBef>
                <a:spcPct val="50000"/>
              </a:spcBef>
              <a:defRPr/>
            </a:pPr>
            <a:r>
              <a:rPr kumimoji="0" lang="en" dirty="0">
                <a:solidFill>
                  <a:srgbClr val="FFFFFF"/>
                </a:solidFill>
                <a:latin typeface="Calibri" pitchFamily="34" charset="0"/>
                <a:ea typeface="+mn-ea"/>
                <a:cs typeface="+mn-cs"/>
              </a:rPr>
              <a:t>Restrictive </a:t>
            </a:r>
            <a:r>
              <a:rPr kumimoji="0" lang="en" dirty="0" smtClean="0">
                <a:solidFill>
                  <a:srgbClr val="FFFFFF"/>
                </a:solidFill>
                <a:latin typeface="Calibri" pitchFamily="34" charset="0"/>
                <a:ea typeface="+mn-ea"/>
                <a:cs typeface="+mn-cs"/>
              </a:rPr>
              <a:t>ventilation</a:t>
            </a:r>
            <a:r>
              <a:rPr kumimoji="0" lang="sr-Latn-RS" dirty="0" smtClean="0">
                <a:solidFill>
                  <a:srgbClr val="FFFFFF"/>
                </a:solidFill>
                <a:latin typeface="Calibri" pitchFamily="34" charset="0"/>
                <a:ea typeface="+mn-ea"/>
                <a:cs typeface="+mn-cs"/>
              </a:rPr>
              <a:t> disorder</a:t>
            </a:r>
            <a:endParaRPr kumimoji="0" lang="it-IT" dirty="0">
              <a:solidFill>
                <a:srgbClr val="FFFFFF"/>
              </a:solidFill>
              <a:latin typeface="Calibri" pitchFamily="34" charset="0"/>
              <a:ea typeface="+mn-ea"/>
              <a:cs typeface="+mn-cs"/>
            </a:endParaRPr>
          </a:p>
        </p:txBody>
      </p:sp>
      <p:graphicFrame>
        <p:nvGraphicFramePr>
          <p:cNvPr id="2050" name="Object 19">
            <a:extLst>
              <a:ext uri="{FF2B5EF4-FFF2-40B4-BE49-F238E27FC236}">
                <a16:creationId xmlns="" xmlns:a16="http://schemas.microsoft.com/office/drawing/2014/main" id="{0888F3BE-6EA7-0369-A703-3869EF7CC371}"/>
              </a:ext>
            </a:extLst>
          </p:cNvPr>
          <p:cNvGraphicFramePr>
            <a:graphicFrameLocks noChangeAspect="1"/>
          </p:cNvGraphicFramePr>
          <p:nvPr/>
        </p:nvGraphicFramePr>
        <p:xfrm>
          <a:off x="876300" y="2209800"/>
          <a:ext cx="4267200" cy="3114675"/>
        </p:xfrm>
        <a:graphic>
          <a:graphicData uri="http://schemas.openxmlformats.org/presentationml/2006/ole">
            <mc:AlternateContent xmlns:mc="http://schemas.openxmlformats.org/markup-compatibility/2006">
              <mc:Choice xmlns:v="urn:schemas-microsoft-com:vml" Requires="v">
                <p:oleObj spid="_x0000_s2076" name="Immagine bitmap" r:id="rId3" imgW="4266667" imgH="3115110" progId="PBrush">
                  <p:embed/>
                </p:oleObj>
              </mc:Choice>
              <mc:Fallback>
                <p:oleObj name="Immagine bitmap" r:id="rId3" imgW="4266667" imgH="3115110" progId="PBrush">
                  <p:embed/>
                  <p:pic>
                    <p:nvPicPr>
                      <p:cNvPr id="2050" name="Object 19">
                        <a:extLst>
                          <a:ext uri="{FF2B5EF4-FFF2-40B4-BE49-F238E27FC236}">
                            <a16:creationId xmlns="" xmlns:a16="http://schemas.microsoft.com/office/drawing/2014/main" id="{0888F3BE-6EA7-0369-A703-3869EF7CC3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300" y="2209800"/>
                        <a:ext cx="4267200" cy="3114675"/>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22">
            <a:extLst>
              <a:ext uri="{FF2B5EF4-FFF2-40B4-BE49-F238E27FC236}">
                <a16:creationId xmlns="" xmlns:a16="http://schemas.microsoft.com/office/drawing/2014/main" id="{E0968B14-04AD-449B-9034-2C8AAB024153}"/>
              </a:ext>
            </a:extLst>
          </p:cNvPr>
          <p:cNvGraphicFramePr>
            <a:graphicFrameLocks noChangeAspect="1"/>
          </p:cNvGraphicFramePr>
          <p:nvPr/>
        </p:nvGraphicFramePr>
        <p:xfrm>
          <a:off x="5448300" y="2209800"/>
          <a:ext cx="3971925" cy="3105150"/>
        </p:xfrm>
        <a:graphic>
          <a:graphicData uri="http://schemas.openxmlformats.org/presentationml/2006/ole">
            <mc:AlternateContent xmlns:mc="http://schemas.openxmlformats.org/markup-compatibility/2006">
              <mc:Choice xmlns:v="urn:schemas-microsoft-com:vml" Requires="v">
                <p:oleObj spid="_x0000_s2077" name="Immagine bitmap" r:id="rId5" imgW="3971429" imgH="3104762" progId="PBrush">
                  <p:embed/>
                </p:oleObj>
              </mc:Choice>
              <mc:Fallback>
                <p:oleObj name="Immagine bitmap" r:id="rId5" imgW="3971429" imgH="3104762" progId="PBrush">
                  <p:embed/>
                  <p:pic>
                    <p:nvPicPr>
                      <p:cNvPr id="2051" name="Object 22">
                        <a:extLst>
                          <a:ext uri="{FF2B5EF4-FFF2-40B4-BE49-F238E27FC236}">
                            <a16:creationId xmlns="" xmlns:a16="http://schemas.microsoft.com/office/drawing/2014/main" id="{E0968B14-04AD-449B-9034-2C8AAB0241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8300" y="2209800"/>
                        <a:ext cx="3971925" cy="310515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3076" name="Rectangle 3">
            <a:extLst>
              <a:ext uri="{FF2B5EF4-FFF2-40B4-BE49-F238E27FC236}">
                <a16:creationId xmlns="" xmlns:a16="http://schemas.microsoft.com/office/drawing/2014/main" id="{88487CBA-B8DC-52BA-0ABB-50788AAC1F84}"/>
              </a:ext>
            </a:extLst>
          </p:cNvPr>
          <p:cNvSpPr>
            <a:spLocks noGrp="1" noChangeArrowheads="1"/>
          </p:cNvSpPr>
          <p:nvPr>
            <p:ph type="subTitle" idx="1"/>
          </p:nvPr>
        </p:nvSpPr>
        <p:spPr>
          <a:xfrm>
            <a:off x="571500" y="838200"/>
            <a:ext cx="9144000" cy="6019800"/>
          </a:xfrm>
        </p:spPr>
        <p:txBody>
          <a:bodyPr/>
          <a:lstStyle/>
          <a:p>
            <a:pPr algn="l" eaLnBrk="1" hangingPunct="1"/>
            <a:endParaRPr lang="it-IT" altLang="en-US" sz="2400" i="1" dirty="0">
              <a:solidFill>
                <a:schemeClr val="bg1"/>
              </a:solidFill>
            </a:endParaRPr>
          </a:p>
          <a:p>
            <a:pPr algn="l" eaLnBrk="1" hangingPunct="1">
              <a:buFont typeface="Wingdings" pitchFamily="2" charset="2"/>
              <a:buChar char="§"/>
            </a:pPr>
            <a:r>
              <a:rPr lang="en" altLang="en-US" sz="2400" b="1" dirty="0"/>
              <a:t>        </a:t>
            </a:r>
            <a:r>
              <a:rPr lang="en" altLang="en-US" sz="2400" dirty="0" smtClean="0">
                <a:latin typeface="Calibri" panose="020F0502020204030204" pitchFamily="34" charset="0"/>
              </a:rPr>
              <a:t>Hypoxemia </a:t>
            </a:r>
            <a:r>
              <a:rPr lang="en" altLang="en-US" sz="2400" dirty="0">
                <a:latin typeface="Calibri" panose="020F0502020204030204" pitchFamily="34" charset="0"/>
              </a:rPr>
              <a:t>with normo/hypocapnia</a:t>
            </a:r>
          </a:p>
          <a:p>
            <a:pPr algn="l" eaLnBrk="1" hangingPunct="1">
              <a:buFont typeface="Wingdings" pitchFamily="2" charset="2"/>
              <a:buChar char="§"/>
            </a:pPr>
            <a:r>
              <a:rPr lang="sr-Latn-RS" altLang="en-US" sz="2400" dirty="0" smtClean="0">
                <a:latin typeface="Calibri" panose="020F0502020204030204" pitchFamily="34" charset="0"/>
              </a:rPr>
              <a:t>           </a:t>
            </a:r>
            <a:r>
              <a:rPr lang="en" altLang="en-US" sz="2400" dirty="0" smtClean="0">
                <a:latin typeface="Calibri" panose="020F0502020204030204" pitchFamily="34" charset="0"/>
              </a:rPr>
              <a:t>Hypoxemia </a:t>
            </a:r>
            <a:r>
              <a:rPr lang="en" altLang="en-US" sz="2400" dirty="0">
                <a:latin typeface="Calibri" panose="020F0502020204030204" pitchFamily="34" charset="0"/>
              </a:rPr>
              <a:t>that worsens with exertion</a:t>
            </a:r>
            <a:endParaRPr lang="sr-Cyrl-CS" altLang="en-US" sz="2400" dirty="0">
              <a:latin typeface="Calibri" panose="020F0502020204030204" pitchFamily="34" charset="0"/>
            </a:endParaRPr>
          </a:p>
          <a:p>
            <a:pPr algn="l" eaLnBrk="1" hangingPunct="1">
              <a:buFont typeface="Wingdings" pitchFamily="2" charset="2"/>
              <a:buChar char="§"/>
            </a:pPr>
            <a:r>
              <a:rPr lang="sr-Latn-RS" altLang="en-US" sz="2400" dirty="0" smtClean="0">
                <a:latin typeface="Calibri" panose="020F0502020204030204" pitchFamily="34" charset="0"/>
              </a:rPr>
              <a:t>           </a:t>
            </a:r>
            <a:r>
              <a:rPr lang="en" altLang="en-US" sz="2400" dirty="0" smtClean="0">
                <a:latin typeface="Calibri" panose="020F0502020204030204" pitchFamily="34" charset="0"/>
              </a:rPr>
              <a:t>Hypercapnia </a:t>
            </a:r>
            <a:r>
              <a:rPr lang="en" altLang="en-US" sz="2400" dirty="0">
                <a:latin typeface="Calibri" panose="020F0502020204030204" pitchFamily="34" charset="0"/>
              </a:rPr>
              <a:t>appears in an advanced stage</a:t>
            </a:r>
            <a:endParaRPr lang="it-IT" altLang="en-US" sz="2400" dirty="0">
              <a:latin typeface="Calibri" panose="020F0502020204030204" pitchFamily="34" charset="0"/>
            </a:endParaRPr>
          </a:p>
        </p:txBody>
      </p:sp>
      <p:sp>
        <p:nvSpPr>
          <p:cNvPr id="102403" name="Text Box 6">
            <a:extLst>
              <a:ext uri="{FF2B5EF4-FFF2-40B4-BE49-F238E27FC236}">
                <a16:creationId xmlns="" xmlns:a16="http://schemas.microsoft.com/office/drawing/2014/main" id="{636B16AC-468C-6C7D-0AC8-44F5CC3FB4B2}"/>
              </a:ext>
            </a:extLst>
          </p:cNvPr>
          <p:cNvSpPr txBox="1">
            <a:spLocks noChangeArrowheads="1"/>
          </p:cNvSpPr>
          <p:nvPr/>
        </p:nvSpPr>
        <p:spPr bwMode="auto">
          <a:xfrm>
            <a:off x="6134100" y="2971800"/>
            <a:ext cx="3276600" cy="2678113"/>
          </a:xfrm>
          <a:prstGeom prst="rect">
            <a:avLst/>
          </a:prstGeom>
          <a:solidFill>
            <a:schemeClr val="bg1"/>
          </a:solidFill>
          <a:ln w="25400">
            <a:solidFill>
              <a:srgbClr val="FFFF00"/>
            </a:solidFill>
            <a:miter lim="800000"/>
            <a:headEnd/>
            <a:tailEnd/>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400" dirty="0" smtClean="0">
                <a:solidFill>
                  <a:srgbClr val="FFFFFF"/>
                </a:solidFill>
                <a:latin typeface="Calibri" panose="020F0502020204030204" pitchFamily="34" charset="0"/>
                <a:ea typeface="+mn-ea"/>
                <a:cs typeface="+mn-cs"/>
              </a:rPr>
              <a:t>Reference</a:t>
            </a:r>
            <a:r>
              <a:rPr kumimoji="0" lang="sr-Latn-RS" altLang="en-US" sz="2400" dirty="0" smtClean="0">
                <a:solidFill>
                  <a:srgbClr val="FFFFFF"/>
                </a:solidFill>
                <a:latin typeface="Calibri" panose="020F0502020204030204" pitchFamily="34" charset="0"/>
                <a:ea typeface="+mn-ea"/>
                <a:cs typeface="+mn-cs"/>
              </a:rPr>
              <a:t> </a:t>
            </a:r>
            <a:r>
              <a:rPr kumimoji="0" lang="en" altLang="en-US" sz="2400" dirty="0" smtClean="0">
                <a:solidFill>
                  <a:srgbClr val="FFFFFF"/>
                </a:solidFill>
                <a:latin typeface="Calibri" panose="020F0502020204030204" pitchFamily="34" charset="0"/>
                <a:ea typeface="+mn-ea"/>
                <a:cs typeface="+mn-cs"/>
              </a:rPr>
              <a:t>values </a:t>
            </a:r>
            <a:r>
              <a:rPr kumimoji="0" lang="en" altLang="en-US" sz="2400" dirty="0">
                <a:solidFill>
                  <a:srgbClr val="FFFFFF"/>
                </a:solidFill>
                <a:latin typeface="Calibri" panose="020F0502020204030204" pitchFamily="34" charset="0"/>
                <a:ea typeface="+mn-ea"/>
                <a:cs typeface="+mn-cs"/>
              </a:rPr>
              <a:t>:</a:t>
            </a:r>
          </a:p>
          <a:p>
            <a:pPr>
              <a:spcBef>
                <a:spcPct val="50000"/>
              </a:spcBef>
              <a:buClrTx/>
              <a:buSzTx/>
              <a:buFontTx/>
              <a:buNone/>
              <a:defRPr/>
            </a:pPr>
            <a:r>
              <a:rPr kumimoji="0" lang="en" altLang="en-US" sz="2400" dirty="0">
                <a:solidFill>
                  <a:srgbClr val="FFFFFF"/>
                </a:solidFill>
                <a:latin typeface="Calibri" panose="020F0502020204030204" pitchFamily="34" charset="0"/>
                <a:ea typeface="+mn-ea"/>
                <a:cs typeface="+mn-cs"/>
              </a:rPr>
              <a:t>pH: 7.35-7.45</a:t>
            </a:r>
          </a:p>
          <a:p>
            <a:pPr>
              <a:spcBef>
                <a:spcPct val="50000"/>
              </a:spcBef>
              <a:buClrTx/>
              <a:buSzTx/>
              <a:buFontTx/>
              <a:buNone/>
              <a:defRPr/>
            </a:pPr>
            <a:r>
              <a:rPr kumimoji="0" lang="en" altLang="en-US" sz="2400" dirty="0">
                <a:solidFill>
                  <a:srgbClr val="FFFFFF"/>
                </a:solidFill>
                <a:latin typeface="Calibri" panose="020F0502020204030204" pitchFamily="34" charset="0"/>
                <a:ea typeface="+mn-ea"/>
                <a:cs typeface="+mn-cs"/>
              </a:rPr>
              <a:t>PaO2: &gt; 80 mmHg</a:t>
            </a:r>
          </a:p>
          <a:p>
            <a:pPr>
              <a:spcBef>
                <a:spcPct val="50000"/>
              </a:spcBef>
              <a:buClrTx/>
              <a:buSzTx/>
              <a:buFontTx/>
              <a:buNone/>
              <a:defRPr/>
            </a:pPr>
            <a:r>
              <a:rPr kumimoji="0" lang="en" altLang="en-US" sz="2400" dirty="0">
                <a:solidFill>
                  <a:srgbClr val="FFFFFF"/>
                </a:solidFill>
                <a:latin typeface="Calibri" panose="020F0502020204030204" pitchFamily="34" charset="0"/>
                <a:ea typeface="+mn-ea"/>
                <a:cs typeface="+mn-cs"/>
              </a:rPr>
              <a:t>PaCO2: 35-45 mmHg</a:t>
            </a:r>
          </a:p>
          <a:p>
            <a:pPr>
              <a:spcBef>
                <a:spcPct val="50000"/>
              </a:spcBef>
              <a:buClrTx/>
              <a:buSzTx/>
              <a:buFontTx/>
              <a:buNone/>
              <a:defRPr/>
            </a:pPr>
            <a:r>
              <a:rPr kumimoji="0" lang="en" altLang="en-US" sz="2400" dirty="0">
                <a:solidFill>
                  <a:srgbClr val="FFFFFF"/>
                </a:solidFill>
                <a:latin typeface="Calibri" panose="020F0502020204030204" pitchFamily="34" charset="0"/>
                <a:ea typeface="+mn-ea"/>
                <a:cs typeface="+mn-cs"/>
              </a:rPr>
              <a:t>HCO3-: 23-25 mmol/L</a:t>
            </a:r>
          </a:p>
        </p:txBody>
      </p:sp>
      <p:sp>
        <p:nvSpPr>
          <p:cNvPr id="3078" name="Text Box 8">
            <a:extLst>
              <a:ext uri="{FF2B5EF4-FFF2-40B4-BE49-F238E27FC236}">
                <a16:creationId xmlns="" xmlns:a16="http://schemas.microsoft.com/office/drawing/2014/main" id="{40206FC8-E333-FFEB-91F0-3DC441014CE9}"/>
              </a:ext>
            </a:extLst>
          </p:cNvPr>
          <p:cNvSpPr>
            <a:spLocks noGrp="1" noChangeArrowheads="1"/>
          </p:cNvSpPr>
          <p:nvPr>
            <p:ph type="ctrTitle"/>
          </p:nvPr>
        </p:nvSpPr>
        <p:spPr>
          <a:xfrm>
            <a:off x="571500" y="381000"/>
            <a:ext cx="9144000" cy="838200"/>
          </a:xfrm>
        </p:spPr>
        <p:txBody>
          <a:bodyPr/>
          <a:lstStyle/>
          <a:p>
            <a:pPr algn="ctr" eaLnBrk="1" hangingPunct="1">
              <a:spcBef>
                <a:spcPct val="50000"/>
              </a:spcBef>
            </a:pPr>
            <a:r>
              <a:rPr lang="sr-Latn-RS"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Arterial blood g</a:t>
            </a:r>
            <a:r>
              <a:rPr lang="en"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as </a:t>
            </a:r>
            <a:r>
              <a:rPr lang="en" altLang="en-US" sz="3600" dirty="0">
                <a:solidFill>
                  <a:srgbClr val="FFFF00"/>
                </a:solidFill>
                <a:latin typeface="Calibri" panose="020F0502020204030204" pitchFamily="34" charset="0"/>
                <a:ea typeface="Verdana" panose="020B0604030504040204" pitchFamily="34" charset="0"/>
                <a:cs typeface="Calibri" panose="020F0502020204030204" pitchFamily="34" charset="0"/>
              </a:rPr>
              <a:t>analysis</a:t>
            </a:r>
            <a:r>
              <a:rPr lang="en-US" altLang="en-US" sz="3600" dirty="0">
                <a:solidFill>
                  <a:srgbClr val="FFFF00"/>
                </a:solidFill>
                <a:latin typeface="Calibri" panose="020F0502020204030204" pitchFamily="34" charset="0"/>
                <a:ea typeface="Verdana" panose="020B0604030504040204" pitchFamily="34" charset="0"/>
                <a:cs typeface="Calibri" panose="020F0502020204030204" pitchFamily="34" charset="0"/>
              </a:rPr>
              <a:t/>
            </a:r>
            <a:br>
              <a:rPr lang="en-US" altLang="en-US" sz="3600" dirty="0">
                <a:solidFill>
                  <a:srgbClr val="FFFF00"/>
                </a:solidFill>
                <a:latin typeface="Calibri" panose="020F0502020204030204" pitchFamily="34" charset="0"/>
                <a:ea typeface="Verdana" panose="020B0604030504040204" pitchFamily="34" charset="0"/>
                <a:cs typeface="Calibri" panose="020F0502020204030204" pitchFamily="34" charset="0"/>
              </a:rPr>
            </a:br>
            <a:r>
              <a:rPr lang="en" altLang="en-US" sz="2400" dirty="0">
                <a:solidFill>
                  <a:srgbClr val="FFFF00"/>
                </a:solidFill>
                <a:latin typeface="Calibri" panose="020F0502020204030204" pitchFamily="34" charset="0"/>
                <a:ea typeface="Verdana" panose="020B0604030504040204" pitchFamily="34" charset="0"/>
                <a:cs typeface="Calibri" panose="020F0502020204030204" pitchFamily="34" charset="0"/>
              </a:rPr>
              <a:t>                                  </a:t>
            </a:r>
            <a:endParaRPr lang="it-IT" altLang="en-US" sz="2000" b="1"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043122899"/>
              </p:ext>
            </p:extLst>
          </p:nvPr>
        </p:nvGraphicFramePr>
        <p:xfrm>
          <a:off x="1281403" y="2780928"/>
          <a:ext cx="3860800" cy="3479800"/>
        </p:xfrm>
        <a:graphic>
          <a:graphicData uri="http://schemas.openxmlformats.org/presentationml/2006/ole">
            <mc:AlternateContent xmlns:mc="http://schemas.openxmlformats.org/markup-compatibility/2006">
              <mc:Choice xmlns:v="urn:schemas-microsoft-com:vml" Requires="v">
                <p:oleObj spid="_x0000_s8202" r:id="rId3" imgW="3860208" imgH="3479165" progId="">
                  <p:embed/>
                </p:oleObj>
              </mc:Choice>
              <mc:Fallback>
                <p:oleObj r:id="rId3" imgW="3860208" imgH="3479165" progId="">
                  <p:embed/>
                  <p:pic>
                    <p:nvPicPr>
                      <p:cNvPr id="0" name=""/>
                      <p:cNvPicPr/>
                      <p:nvPr/>
                    </p:nvPicPr>
                    <p:blipFill>
                      <a:blip r:embed="rId4"/>
                      <a:stretch>
                        <a:fillRect/>
                      </a:stretch>
                    </p:blipFill>
                    <p:spPr>
                      <a:xfrm>
                        <a:off x="1281403" y="2780928"/>
                        <a:ext cx="3860800" cy="3479800"/>
                      </a:xfrm>
                      <a:prstGeom prst="rect">
                        <a:avLst/>
                      </a:prstGeom>
                    </p:spPr>
                  </p:pic>
                </p:oleObj>
              </mc:Fallback>
            </mc:AlternateContent>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2466" name="Rectangle 2">
            <a:extLst>
              <a:ext uri="{FF2B5EF4-FFF2-40B4-BE49-F238E27FC236}">
                <a16:creationId xmlns="" xmlns:a16="http://schemas.microsoft.com/office/drawing/2014/main" id="{23101277-4BEE-0659-EB0B-891EDF4260F1}"/>
              </a:ext>
            </a:extLst>
          </p:cNvPr>
          <p:cNvSpPr>
            <a:spLocks noGrp="1" noChangeArrowheads="1"/>
          </p:cNvSpPr>
          <p:nvPr>
            <p:ph type="ctrTitle"/>
          </p:nvPr>
        </p:nvSpPr>
        <p:spPr>
          <a:xfrm>
            <a:off x="571500" y="0"/>
            <a:ext cx="9144000" cy="838200"/>
          </a:xfrm>
          <a:solidFill>
            <a:schemeClr val="tx1"/>
          </a:solidFill>
        </p:spPr>
        <p:txBody>
          <a:bodyPr/>
          <a:lstStyle/>
          <a:p>
            <a:pPr eaLnBrk="1" hangingPunct="1">
              <a:lnSpc>
                <a:spcPct val="50000"/>
              </a:lnSpc>
              <a:defRPr/>
            </a:pPr>
            <a:r>
              <a:rPr lang="en" altLang="en-US" sz="4000" b="1" i="1" dirty="0">
                <a:solidFill>
                  <a:srgbClr val="FF0000"/>
                </a:solidFill>
                <a:effectLst>
                  <a:outerShdw blurRad="38100" dist="38100" dir="2700000" algn="tl">
                    <a:srgbClr val="C0C0C0"/>
                  </a:outerShdw>
                </a:effectLst>
                <a:latin typeface="Comic Sans MS" panose="030F0702030302020204" pitchFamily="66" charset="0"/>
              </a:rPr>
              <a:t>       </a:t>
            </a:r>
            <a:r>
              <a:rPr lang="en"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DIAGNOSTIC APPROACH </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IN </a:t>
            </a:r>
            <a:r>
              <a:rPr lang="en"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LD</a:t>
            </a:r>
            <a: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
            </a:r>
            <a:b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br>
            <a:r>
              <a:rPr lang="en" altLang="en-US" sz="3200" b="1" i="1" dirty="0">
                <a:solidFill>
                  <a:srgbClr val="FF0000"/>
                </a:solidFill>
                <a:effectLst>
                  <a:outerShdw blurRad="38100" dist="38100" dir="2700000" algn="tl">
                    <a:srgbClr val="C0C0C0"/>
                  </a:outerShdw>
                </a:effectLst>
                <a:latin typeface="Comic Sans MS" panose="030F0702030302020204" pitchFamily="66" charset="0"/>
                <a:ea typeface="Verdana" panose="020B0604030504040204" pitchFamily="34" charset="0"/>
                <a:cs typeface="Verdana" panose="020B0604030504040204" pitchFamily="34" charset="0"/>
              </a:rPr>
              <a:t>       </a:t>
            </a:r>
            <a:endParaRPr lang="it-IT" altLang="en-US" sz="1800" b="1" i="1" dirty="0">
              <a:solidFill>
                <a:srgbClr val="FFFF00"/>
              </a:solidFill>
              <a:effectLst>
                <a:outerShdw blurRad="38100" dist="38100" dir="2700000" algn="tl">
                  <a:srgbClr val="C0C0C0"/>
                </a:outerShdw>
              </a:effectLst>
              <a:latin typeface="Comic Sans MS" panose="030F0702030302020204" pitchFamily="66" charset="0"/>
              <a:ea typeface="Verdana" panose="020B0604030504040204" pitchFamily="34" charset="0"/>
              <a:cs typeface="Verdana" panose="020B0604030504040204" pitchFamily="34" charset="0"/>
            </a:endParaRPr>
          </a:p>
        </p:txBody>
      </p:sp>
      <p:sp>
        <p:nvSpPr>
          <p:cNvPr id="62467" name="Rectangle 3">
            <a:extLst>
              <a:ext uri="{FF2B5EF4-FFF2-40B4-BE49-F238E27FC236}">
                <a16:creationId xmlns="" xmlns:a16="http://schemas.microsoft.com/office/drawing/2014/main" id="{A59FE32D-0F14-FBEC-3B82-8E345569A7CE}"/>
              </a:ext>
            </a:extLst>
          </p:cNvPr>
          <p:cNvSpPr>
            <a:spLocks noGrp="1" noChangeArrowheads="1"/>
          </p:cNvSpPr>
          <p:nvPr>
            <p:ph type="subTitle" idx="1"/>
          </p:nvPr>
        </p:nvSpPr>
        <p:spPr>
          <a:xfrm>
            <a:off x="571500" y="838200"/>
            <a:ext cx="9144000" cy="6019800"/>
          </a:xfrm>
          <a:ln w="38100">
            <a:solidFill>
              <a:srgbClr val="FF0000"/>
            </a:solidFill>
          </a:ln>
        </p:spPr>
        <p:txBody>
          <a:bodyPr/>
          <a:lstStyle/>
          <a:p>
            <a:pPr eaLnBrk="1" hangingPunct="1">
              <a:defRPr/>
            </a:pPr>
            <a:r>
              <a:rPr lang="en" sz="2400" b="1" dirty="0">
                <a:solidFill>
                  <a:srgbClr val="CCFFFF"/>
                </a:solidFill>
                <a:effectLst>
                  <a:outerShdw blurRad="38100" dist="38100" dir="2700000" algn="tl">
                    <a:srgbClr val="000000"/>
                  </a:outerShdw>
                </a:effectLst>
                <a:latin typeface="Calibri" pitchFamily="34" charset="0"/>
              </a:rPr>
              <a:t>CLINICAL DOUBT</a:t>
            </a:r>
            <a:endParaRPr lang="it-IT" sz="2400" b="1" dirty="0">
              <a:solidFill>
                <a:srgbClr val="CCFFFF"/>
              </a:solidFill>
              <a:effectLst>
                <a:outerShdw blurRad="38100" dist="38100" dir="2700000" algn="tl">
                  <a:srgbClr val="000000"/>
                </a:outerShdw>
              </a:effectLst>
              <a:latin typeface="Calibri" pitchFamily="34" charset="0"/>
            </a:endParaRPr>
          </a:p>
        </p:txBody>
      </p:sp>
      <p:sp>
        <p:nvSpPr>
          <p:cNvPr id="62468" name="Line 4">
            <a:extLst>
              <a:ext uri="{FF2B5EF4-FFF2-40B4-BE49-F238E27FC236}">
                <a16:creationId xmlns="" xmlns:a16="http://schemas.microsoft.com/office/drawing/2014/main" id="{A856B3F8-12E4-7821-F70D-3A9C20A0B24B}"/>
              </a:ext>
            </a:extLst>
          </p:cNvPr>
          <p:cNvSpPr>
            <a:spLocks noChangeShapeType="1"/>
          </p:cNvSpPr>
          <p:nvPr/>
        </p:nvSpPr>
        <p:spPr bwMode="auto">
          <a:xfrm flipH="1">
            <a:off x="3009900" y="1371600"/>
            <a:ext cx="685800" cy="685800"/>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69" name="Line 5">
            <a:extLst>
              <a:ext uri="{FF2B5EF4-FFF2-40B4-BE49-F238E27FC236}">
                <a16:creationId xmlns="" xmlns:a16="http://schemas.microsoft.com/office/drawing/2014/main" id="{1AC68338-646A-4EE9-6726-22B042364DD1}"/>
              </a:ext>
            </a:extLst>
          </p:cNvPr>
          <p:cNvSpPr>
            <a:spLocks noChangeShapeType="1"/>
          </p:cNvSpPr>
          <p:nvPr/>
        </p:nvSpPr>
        <p:spPr bwMode="auto">
          <a:xfrm>
            <a:off x="6515100" y="1371600"/>
            <a:ext cx="685800" cy="690563"/>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70" name="Text Box 6">
            <a:extLst>
              <a:ext uri="{FF2B5EF4-FFF2-40B4-BE49-F238E27FC236}">
                <a16:creationId xmlns="" xmlns:a16="http://schemas.microsoft.com/office/drawing/2014/main" id="{38D8002E-7173-49C2-E209-F651280C1CEA}"/>
              </a:ext>
            </a:extLst>
          </p:cNvPr>
          <p:cNvSpPr txBox="1">
            <a:spLocks noChangeArrowheads="1"/>
          </p:cNvSpPr>
          <p:nvPr/>
        </p:nvSpPr>
        <p:spPr bwMode="auto">
          <a:xfrm>
            <a:off x="1028700" y="2286000"/>
            <a:ext cx="2667000" cy="2154238"/>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FFFFFF"/>
                </a:solidFill>
                <a:effectLst>
                  <a:outerShdw blurRad="38100" dist="38100" dir="2700000" algn="tl">
                    <a:srgbClr val="000000"/>
                  </a:outerShdw>
                </a:effectLst>
                <a:latin typeface="Calibri" pitchFamily="34" charset="0"/>
                <a:ea typeface="+mn-ea"/>
                <a:cs typeface="+mn-cs"/>
              </a:rPr>
              <a:t>FUNCTIONAL</a:t>
            </a:r>
          </a:p>
          <a:p>
            <a:pPr algn="just">
              <a:spcBef>
                <a:spcPct val="50000"/>
              </a:spcBef>
              <a:defRPr/>
            </a:pPr>
            <a:r>
              <a:rPr kumimoji="0" lang="en" sz="2000" b="1" u="sng" dirty="0">
                <a:solidFill>
                  <a:srgbClr val="FFFFFF"/>
                </a:solidFill>
                <a:effectLst>
                  <a:outerShdw blurRad="38100" dist="38100" dir="2700000" algn="tl">
                    <a:srgbClr val="000000"/>
                  </a:outerShdw>
                </a:effectLst>
                <a:latin typeface="Calibri" pitchFamily="34" charset="0"/>
                <a:ea typeface="+mn-ea"/>
                <a:cs typeface="+mn-cs"/>
              </a:rPr>
              <a:t>TESTS</a:t>
            </a:r>
            <a:endParaRPr kumimoji="0" lang="it-IT" sz="2000" b="1" u="sng" dirty="0">
              <a:solidFill>
                <a:srgbClr val="FFFFFF"/>
              </a:solidFill>
              <a:effectLst>
                <a:outerShdw blurRad="38100" dist="38100" dir="2700000" algn="tl">
                  <a:srgbClr val="000000"/>
                </a:outerShdw>
              </a:effectLst>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SPIROMETRY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DLCO</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GAS ANALYSIS</a:t>
            </a:r>
            <a:endParaRPr kumimoji="0" lang="it-IT" sz="2000" b="1" dirty="0">
              <a:solidFill>
                <a:srgbClr val="FFFFFF"/>
              </a:solidFill>
              <a:latin typeface="Calibri" pitchFamily="34" charset="0"/>
              <a:ea typeface="+mn-ea"/>
              <a:cs typeface="+mn-cs"/>
            </a:endParaRPr>
          </a:p>
        </p:txBody>
      </p:sp>
      <p:sp>
        <p:nvSpPr>
          <p:cNvPr id="62471" name="Text Box 7">
            <a:extLst>
              <a:ext uri="{FF2B5EF4-FFF2-40B4-BE49-F238E27FC236}">
                <a16:creationId xmlns="" xmlns:a16="http://schemas.microsoft.com/office/drawing/2014/main" id="{0556E1B0-91D2-8B5F-58D1-870A32B0A59F}"/>
              </a:ext>
            </a:extLst>
          </p:cNvPr>
          <p:cNvSpPr txBox="1">
            <a:spLocks noChangeArrowheads="1"/>
          </p:cNvSpPr>
          <p:nvPr/>
        </p:nvSpPr>
        <p:spPr bwMode="auto">
          <a:xfrm>
            <a:off x="6134100" y="2286000"/>
            <a:ext cx="2743200" cy="1968500"/>
          </a:xfrm>
          <a:prstGeom prst="rect">
            <a:avLst/>
          </a:prstGeom>
          <a:solidFill>
            <a:schemeClr val="tx1"/>
          </a:solid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0000CC">
                    <a:lumMod val="50000"/>
                  </a:srgbClr>
                </a:solidFill>
                <a:effectLst>
                  <a:outerShdw blurRad="38100" dist="38100" dir="2700000" algn="tl">
                    <a:srgbClr val="000000"/>
                  </a:outerShdw>
                </a:effectLst>
                <a:latin typeface="Calibri" pitchFamily="34" charset="0"/>
                <a:ea typeface="+mn-ea"/>
                <a:cs typeface="+mn-cs"/>
              </a:rPr>
              <a:t>IMAGING</a:t>
            </a:r>
          </a:p>
          <a:p>
            <a:pPr algn="just">
              <a:lnSpc>
                <a:spcPct val="90000"/>
              </a:lnSpc>
              <a:spcBef>
                <a:spcPct val="50000"/>
              </a:spcBef>
              <a:buFontTx/>
              <a:buChar char="•"/>
              <a:defRPr/>
            </a:pPr>
            <a:r>
              <a:rPr kumimoji="0" lang="en" sz="2000" b="1" dirty="0">
                <a:solidFill>
                  <a:srgbClr val="0000CC">
                    <a:lumMod val="50000"/>
                  </a:srgbClr>
                </a:solidFill>
                <a:latin typeface="Calibri" pitchFamily="34" charset="0"/>
                <a:ea typeface="+mn-ea"/>
                <a:cs typeface="+mn-cs"/>
              </a:rPr>
              <a:t> RADIOGRAPHY</a:t>
            </a:r>
            <a:endParaRPr kumimoji="0" lang="it-IT" sz="2000" b="1" dirty="0">
              <a:solidFill>
                <a:srgbClr val="0000CC">
                  <a:lumMod val="50000"/>
                </a:srgbClr>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0000CC">
                    <a:lumMod val="50000"/>
                  </a:srgbClr>
                </a:solidFill>
                <a:latin typeface="Calibri" pitchFamily="34" charset="0"/>
                <a:ea typeface="+mn-ea"/>
                <a:cs typeface="+mn-cs"/>
              </a:rPr>
              <a:t>HRCT</a:t>
            </a:r>
          </a:p>
          <a:p>
            <a:pPr algn="just">
              <a:lnSpc>
                <a:spcPct val="90000"/>
              </a:lnSpc>
              <a:spcBef>
                <a:spcPct val="50000"/>
              </a:spcBef>
              <a:buFontTx/>
              <a:buChar char="•"/>
              <a:defRPr/>
            </a:pPr>
            <a:r>
              <a:rPr kumimoji="0" lang="en" sz="2000" b="1" dirty="0">
                <a:solidFill>
                  <a:srgbClr val="0000CC">
                    <a:lumMod val="50000"/>
                  </a:srgbClr>
                </a:solidFill>
                <a:latin typeface="Calibri" pitchFamily="34" charset="0"/>
                <a:ea typeface="+mn-ea"/>
                <a:cs typeface="+mn-cs"/>
              </a:rPr>
              <a:t> SCINTIGRAPHY</a:t>
            </a:r>
            <a:endParaRPr kumimoji="0" lang="it-IT" sz="2000" b="1" dirty="0">
              <a:solidFill>
                <a:srgbClr val="0000CC">
                  <a:lumMod val="50000"/>
                </a:srgbClr>
              </a:solidFill>
              <a:latin typeface="Calibri" pitchFamily="34" charset="0"/>
              <a:ea typeface="+mn-ea"/>
              <a:cs typeface="+mn-cs"/>
            </a:endParaRPr>
          </a:p>
          <a:p>
            <a:pPr algn="just">
              <a:lnSpc>
                <a:spcPct val="30000"/>
              </a:lnSpc>
              <a:spcBef>
                <a:spcPct val="50000"/>
              </a:spcBef>
              <a:defRPr/>
            </a:pPr>
            <a:endParaRPr kumimoji="0" lang="it-IT" sz="2000" b="1" dirty="0">
              <a:solidFill>
                <a:srgbClr val="FFFFFF"/>
              </a:solidFill>
              <a:latin typeface="Tahoma" panose="020B0604030504040204" pitchFamily="34" charset="0"/>
              <a:ea typeface="+mn-ea"/>
              <a:cs typeface="+mn-cs"/>
            </a:endParaRPr>
          </a:p>
        </p:txBody>
      </p:sp>
      <p:sp>
        <p:nvSpPr>
          <p:cNvPr id="62472" name="Text Box 8">
            <a:extLst>
              <a:ext uri="{FF2B5EF4-FFF2-40B4-BE49-F238E27FC236}">
                <a16:creationId xmlns="" xmlns:a16="http://schemas.microsoft.com/office/drawing/2014/main" id="{24E88ACA-E884-C0D4-84F4-0ED8AEA1C13B}"/>
              </a:ext>
            </a:extLst>
          </p:cNvPr>
          <p:cNvSpPr txBox="1">
            <a:spLocks noChangeArrowheads="1"/>
          </p:cNvSpPr>
          <p:nvPr/>
        </p:nvSpPr>
        <p:spPr bwMode="auto">
          <a:xfrm>
            <a:off x="3238500" y="4800600"/>
            <a:ext cx="3810000" cy="1323975"/>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CCFFFF"/>
                </a:solidFill>
                <a:effectLst>
                  <a:outerShdw blurRad="38100" dist="38100" dir="2700000" algn="tl">
                    <a:srgbClr val="000000"/>
                  </a:outerShdw>
                </a:effectLst>
                <a:latin typeface="Calibri" pitchFamily="34" charset="0"/>
                <a:ea typeface="+mn-ea"/>
                <a:cs typeface="+mn-cs"/>
              </a:rPr>
              <a:t>PATHO-HISTOLOGY</a:t>
            </a:r>
            <a:endParaRPr kumimoji="0" lang="it-IT" sz="2000" b="1" u="sng" dirty="0">
              <a:solidFill>
                <a:srgbClr val="CCFFFF"/>
              </a:solidFill>
              <a:effectLst>
                <a:outerShdw blurRad="38100" dist="38100" dir="2700000" algn="tl">
                  <a:srgbClr val="000000"/>
                </a:outerShdw>
              </a:effectLst>
              <a:latin typeface="Calibri" pitchFamily="34" charset="0"/>
              <a:ea typeface="+mn-ea"/>
              <a:cs typeface="+mn-cs"/>
            </a:endParaRPr>
          </a:p>
          <a:p>
            <a:pPr algn="just">
              <a:spcBef>
                <a:spcPct val="50000"/>
              </a:spcBef>
              <a:buFontTx/>
              <a:buChar char="•"/>
              <a:defRPr/>
            </a:pPr>
            <a:r>
              <a:rPr kumimoji="0" lang="en" sz="2000" b="1" dirty="0" smtClean="0">
                <a:solidFill>
                  <a:srgbClr val="FFFFFF"/>
                </a:solidFill>
                <a:latin typeface="Calibri" pitchFamily="34" charset="0"/>
                <a:ea typeface="+mn-ea"/>
                <a:cs typeface="+mn-cs"/>
              </a:rPr>
              <a:t>BAL</a:t>
            </a:r>
            <a:endParaRPr kumimoji="0" lang="en" sz="2000" b="1" dirty="0">
              <a:solidFill>
                <a:srgbClr val="FFFFFF"/>
              </a:solidFill>
              <a:latin typeface="Calibri" pitchFamily="34" charset="0"/>
              <a:ea typeface="+mn-ea"/>
              <a:cs typeface="+mn-cs"/>
            </a:endParaRPr>
          </a:p>
          <a:p>
            <a:pPr algn="just">
              <a:spcBef>
                <a:spcPct val="50000"/>
              </a:spcBef>
              <a:buFontTx/>
              <a:buChar char="•"/>
              <a:defRPr/>
            </a:pPr>
            <a:r>
              <a:rPr kumimoji="0" lang="en" sz="2000" b="1" dirty="0">
                <a:solidFill>
                  <a:srgbClr val="FFFFFF"/>
                </a:solidFill>
                <a:latin typeface="Calibri" pitchFamily="34" charset="0"/>
                <a:ea typeface="+mn-ea"/>
                <a:cs typeface="+mn-cs"/>
              </a:rPr>
              <a:t> LUNG BIOPSY </a:t>
            </a:r>
          </a:p>
        </p:txBody>
      </p:sp>
      <p:sp>
        <p:nvSpPr>
          <p:cNvPr id="62480" name="Line 16">
            <a:extLst>
              <a:ext uri="{FF2B5EF4-FFF2-40B4-BE49-F238E27FC236}">
                <a16:creationId xmlns="" xmlns:a16="http://schemas.microsoft.com/office/drawing/2014/main" id="{D21F3F3A-71C9-D936-B86A-70703F24B124}"/>
              </a:ext>
            </a:extLst>
          </p:cNvPr>
          <p:cNvSpPr>
            <a:spLocks noChangeShapeType="1"/>
          </p:cNvSpPr>
          <p:nvPr/>
        </p:nvSpPr>
        <p:spPr bwMode="auto">
          <a:xfrm flipH="1">
            <a:off x="7124700" y="45720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1" name="Line 17">
            <a:extLst>
              <a:ext uri="{FF2B5EF4-FFF2-40B4-BE49-F238E27FC236}">
                <a16:creationId xmlns="" xmlns:a16="http://schemas.microsoft.com/office/drawing/2014/main" id="{CAC36063-0F69-0F91-F7B5-D84E5B99981E}"/>
              </a:ext>
            </a:extLst>
          </p:cNvPr>
          <p:cNvSpPr>
            <a:spLocks noChangeShapeType="1"/>
          </p:cNvSpPr>
          <p:nvPr/>
        </p:nvSpPr>
        <p:spPr bwMode="auto">
          <a:xfrm>
            <a:off x="2324100" y="4495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2" name="Line 18">
            <a:extLst>
              <a:ext uri="{FF2B5EF4-FFF2-40B4-BE49-F238E27FC236}">
                <a16:creationId xmlns="" xmlns:a16="http://schemas.microsoft.com/office/drawing/2014/main" id="{E328F441-464E-4E83-89EA-AF8CD4227A19}"/>
              </a:ext>
            </a:extLst>
          </p:cNvPr>
          <p:cNvSpPr>
            <a:spLocks noChangeShapeType="1"/>
          </p:cNvSpPr>
          <p:nvPr/>
        </p:nvSpPr>
        <p:spPr bwMode="auto">
          <a:xfrm>
            <a:off x="4838700" y="1447800"/>
            <a:ext cx="0" cy="533400"/>
          </a:xfrm>
          <a:prstGeom prst="line">
            <a:avLst/>
          </a:prstGeom>
          <a:noFill/>
          <a:ln w="3175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103436" name="Text Box 19">
            <a:extLst>
              <a:ext uri="{FF2B5EF4-FFF2-40B4-BE49-F238E27FC236}">
                <a16:creationId xmlns="" xmlns:a16="http://schemas.microsoft.com/office/drawing/2014/main" id="{B1D973AB-89E5-639B-B905-95EC8A453307}"/>
              </a:ext>
            </a:extLst>
          </p:cNvPr>
          <p:cNvSpPr txBox="1">
            <a:spLocks noChangeArrowheads="1"/>
          </p:cNvSpPr>
          <p:nvPr/>
        </p:nvSpPr>
        <p:spPr bwMode="auto">
          <a:xfrm>
            <a:off x="3771900" y="2286000"/>
            <a:ext cx="2286000" cy="400050"/>
          </a:xfrm>
          <a:prstGeom prst="rect">
            <a:avLst/>
          </a:prstGeom>
          <a:noFill/>
          <a:ln w="38100">
            <a:solidFill>
              <a:srgbClr val="FF0000"/>
            </a:solidFill>
            <a:miter lim="800000"/>
            <a:headEnd/>
            <a:tailEnd/>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000" b="1">
                <a:solidFill>
                  <a:srgbClr val="CCFFFF"/>
                </a:solidFill>
                <a:latin typeface="Calibri" panose="020F0502020204030204" pitchFamily="34" charset="0"/>
                <a:ea typeface="+mn-ea"/>
                <a:cs typeface="+mn-cs"/>
              </a:rPr>
              <a:t>LABORATORY</a:t>
            </a:r>
            <a:endParaRPr kumimoji="0" lang="it-IT" altLang="en-US" sz="2000" b="1">
              <a:solidFill>
                <a:srgbClr val="CCFFFF"/>
              </a:solidFill>
              <a:latin typeface="Calibri" panose="020F0502020204030204" pitchFamily="34" charset="0"/>
              <a:ea typeface="+mn-ea"/>
              <a:cs typeface="+mn-cs"/>
            </a:endParaRPr>
          </a:p>
        </p:txBody>
      </p:sp>
      <p:sp>
        <p:nvSpPr>
          <p:cNvPr id="62486" name="Line 22">
            <a:extLst>
              <a:ext uri="{FF2B5EF4-FFF2-40B4-BE49-F238E27FC236}">
                <a16:creationId xmlns="" xmlns:a16="http://schemas.microsoft.com/office/drawing/2014/main" id="{67930E96-B24D-26F9-6CF9-3E5E0DDCE3E9}"/>
              </a:ext>
            </a:extLst>
          </p:cNvPr>
          <p:cNvSpPr>
            <a:spLocks noChangeShapeType="1"/>
          </p:cNvSpPr>
          <p:nvPr/>
        </p:nvSpPr>
        <p:spPr bwMode="auto">
          <a:xfrm flipH="1">
            <a:off x="4076700" y="29718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7" name="Line 23">
            <a:extLst>
              <a:ext uri="{FF2B5EF4-FFF2-40B4-BE49-F238E27FC236}">
                <a16:creationId xmlns="" xmlns:a16="http://schemas.microsoft.com/office/drawing/2014/main" id="{A7599F96-0D67-9345-0B1F-8E19BE1640A4}"/>
              </a:ext>
            </a:extLst>
          </p:cNvPr>
          <p:cNvSpPr>
            <a:spLocks noChangeShapeType="1"/>
          </p:cNvSpPr>
          <p:nvPr/>
        </p:nvSpPr>
        <p:spPr bwMode="auto">
          <a:xfrm>
            <a:off x="5067300" y="2971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29026" name="Title 1">
            <a:extLst>
              <a:ext uri="{FF2B5EF4-FFF2-40B4-BE49-F238E27FC236}">
                <a16:creationId xmlns="" xmlns:a16="http://schemas.microsoft.com/office/drawing/2014/main" id="{35D66E32-E770-2E19-FDEB-E4C4B56DA521}"/>
              </a:ext>
            </a:extLst>
          </p:cNvPr>
          <p:cNvSpPr>
            <a:spLocks noGrp="1"/>
          </p:cNvSpPr>
          <p:nvPr>
            <p:ph type="title"/>
          </p:nvPr>
        </p:nvSpPr>
        <p:spPr>
          <a:xfrm>
            <a:off x="1714500" y="381000"/>
            <a:ext cx="7793038" cy="1143000"/>
          </a:xfrm>
        </p:spPr>
        <p:txBody>
          <a:bodyPr/>
          <a:lstStyle/>
          <a:p>
            <a:r>
              <a:rPr lang="en" altLang="en-US" sz="2800" b="1">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 altLang="en-US" sz="3600">
                <a:solidFill>
                  <a:srgbClr val="FFFFFF"/>
                </a:solidFill>
                <a:latin typeface="Calibri" panose="020F0502020204030204" pitchFamily="34" charset="0"/>
                <a:ea typeface="Verdana" panose="020B0604030504040204" pitchFamily="34" charset="0"/>
                <a:cs typeface="Calibri" panose="020F0502020204030204" pitchFamily="34" charset="0"/>
              </a:rPr>
              <a:t>RADIOGRAPHY OF THE LUNGS</a:t>
            </a:r>
            <a:endParaRPr lang="sr-Latn-CS" altLang="en-US" sz="3600">
              <a:latin typeface="Calibri" panose="020F0502020204030204" pitchFamily="34" charset="0"/>
              <a:ea typeface="Verdana" panose="020B0604030504040204" pitchFamily="34" charset="0"/>
              <a:cs typeface="Calibri" panose="020F0502020204030204" pitchFamily="34" charset="0"/>
            </a:endParaRPr>
          </a:p>
        </p:txBody>
      </p:sp>
      <p:sp>
        <p:nvSpPr>
          <p:cNvPr id="129027" name="Content Placeholder 2">
            <a:extLst>
              <a:ext uri="{FF2B5EF4-FFF2-40B4-BE49-F238E27FC236}">
                <a16:creationId xmlns="" xmlns:a16="http://schemas.microsoft.com/office/drawing/2014/main" id="{EA4C2DA7-3A3C-EA95-B899-293B363FCA9D}"/>
              </a:ext>
            </a:extLst>
          </p:cNvPr>
          <p:cNvSpPr>
            <a:spLocks noGrp="1"/>
          </p:cNvSpPr>
          <p:nvPr>
            <p:ph idx="1"/>
          </p:nvPr>
        </p:nvSpPr>
        <p:spPr>
          <a:xfrm>
            <a:off x="1104900" y="2017713"/>
            <a:ext cx="8421688" cy="4114800"/>
          </a:xfrm>
        </p:spPr>
        <p:txBody>
          <a:bodyPr/>
          <a:lstStyle/>
          <a:p>
            <a:pPr>
              <a:spcBef>
                <a:spcPct val="50000"/>
              </a:spcBef>
              <a:buFont typeface="Arial" panose="020B0604020202020204" pitchFamily="34" charset="0"/>
              <a:buChar char="•"/>
            </a:pPr>
            <a:r>
              <a:rPr lang="en" altLang="en-US" sz="2400">
                <a:latin typeface="Calibri" panose="020F0502020204030204" pitchFamily="34" charset="0"/>
              </a:rPr>
              <a:t>Specificity for the disease is very low, even if it is related to clinical findings and symptoms</a:t>
            </a:r>
            <a:endParaRPr lang="ru-RU" altLang="en-US" sz="2400">
              <a:solidFill>
                <a:srgbClr val="FFFF00"/>
              </a:solidFill>
              <a:latin typeface="Calibri" panose="020F0502020204030204" pitchFamily="34" charset="0"/>
            </a:endParaRPr>
          </a:p>
          <a:p>
            <a:pPr>
              <a:spcBef>
                <a:spcPct val="50000"/>
              </a:spcBef>
              <a:buFont typeface="Wingdings" panose="05000000000000000000" pitchFamily="2" charset="2"/>
              <a:buNone/>
            </a:pPr>
            <a:endParaRPr lang="en-US" altLang="en-US" sz="2400">
              <a:latin typeface="Calibri" panose="020F0502020204030204" pitchFamily="34" charset="0"/>
            </a:endParaRPr>
          </a:p>
          <a:p>
            <a:pPr>
              <a:spcBef>
                <a:spcPct val="50000"/>
              </a:spcBef>
              <a:buFont typeface="Arial" panose="020B0604020202020204" pitchFamily="34" charset="0"/>
              <a:buChar char="•"/>
            </a:pPr>
            <a:r>
              <a:rPr lang="en" altLang="en-US" sz="2400">
                <a:latin typeface="Calibri" panose="020F0502020204030204" pitchFamily="34" charset="0"/>
              </a:rPr>
              <a:t>Reticular                                        </a:t>
            </a:r>
          </a:p>
          <a:p>
            <a:pPr>
              <a:spcBef>
                <a:spcPct val="50000"/>
              </a:spcBef>
              <a:buFont typeface="Arial" panose="020B0604020202020204" pitchFamily="34" charset="0"/>
              <a:buChar char="•"/>
            </a:pPr>
            <a:r>
              <a:rPr lang="en" altLang="en-US" sz="2400">
                <a:latin typeface="Calibri" panose="020F0502020204030204" pitchFamily="34" charset="0"/>
              </a:rPr>
              <a:t>Micronodular / miliary</a:t>
            </a:r>
            <a:endParaRPr lang="it-IT" altLang="en-US" sz="2400">
              <a:latin typeface="Calibri" panose="020F0502020204030204" pitchFamily="34" charset="0"/>
            </a:endParaRPr>
          </a:p>
          <a:p>
            <a:pPr>
              <a:spcBef>
                <a:spcPct val="50000"/>
              </a:spcBef>
              <a:buFont typeface="Arial" panose="020B0604020202020204" pitchFamily="34" charset="0"/>
              <a:buChar char="•"/>
            </a:pPr>
            <a:r>
              <a:rPr lang="en" altLang="en-US" sz="2400">
                <a:latin typeface="Calibri" panose="020F0502020204030204" pitchFamily="34" charset="0"/>
              </a:rPr>
              <a:t>Nodular</a:t>
            </a:r>
            <a:endParaRPr lang="it-IT" altLang="en-US" sz="2400">
              <a:latin typeface="Calibri" panose="020F0502020204030204" pitchFamily="34" charset="0"/>
            </a:endParaRPr>
          </a:p>
          <a:p>
            <a:endParaRPr lang="sr-Latn-CS" altLang="en-US"/>
          </a:p>
        </p:txBody>
      </p:sp>
      <p:sp>
        <p:nvSpPr>
          <p:cNvPr id="4" name="AutoShape 16">
            <a:extLst>
              <a:ext uri="{FF2B5EF4-FFF2-40B4-BE49-F238E27FC236}">
                <a16:creationId xmlns="" xmlns:a16="http://schemas.microsoft.com/office/drawing/2014/main" id="{1ED73F64-6956-4EA1-6A7C-1715A65ADC78}"/>
              </a:ext>
            </a:extLst>
          </p:cNvPr>
          <p:cNvSpPr>
            <a:spLocks/>
          </p:cNvSpPr>
          <p:nvPr/>
        </p:nvSpPr>
        <p:spPr bwMode="auto">
          <a:xfrm>
            <a:off x="5372100" y="3886200"/>
            <a:ext cx="381000" cy="914400"/>
          </a:xfrm>
          <a:prstGeom prst="rightBrace">
            <a:avLst>
              <a:gd name="adj1" fmla="val 20000"/>
              <a:gd name="adj2" fmla="val 50000"/>
            </a:avLst>
          </a:prstGeom>
          <a:noFill/>
          <a:ln w="25400">
            <a:solidFill>
              <a:srgbClr val="FFFF00"/>
            </a:solidFill>
            <a:round/>
            <a:headEnd/>
            <a:tailEnd/>
          </a:ln>
          <a:effectLst/>
        </p:spPr>
        <p:txBody>
          <a:bodyPr wrap="none" anchor="ct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104453" name="Rectangle 4">
            <a:extLst>
              <a:ext uri="{FF2B5EF4-FFF2-40B4-BE49-F238E27FC236}">
                <a16:creationId xmlns="" xmlns:a16="http://schemas.microsoft.com/office/drawing/2014/main" id="{FDEC685D-8911-CCA4-8102-7CD01DCA12E2}"/>
              </a:ext>
            </a:extLst>
          </p:cNvPr>
          <p:cNvSpPr>
            <a:spLocks noChangeArrowheads="1"/>
          </p:cNvSpPr>
          <p:nvPr/>
        </p:nvSpPr>
        <p:spPr bwMode="auto">
          <a:xfrm>
            <a:off x="5753100" y="4114800"/>
            <a:ext cx="3897313" cy="461963"/>
          </a:xfrm>
          <a:prstGeom prst="rect">
            <a:avLst/>
          </a:prstGeom>
          <a:no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400" dirty="0">
                <a:solidFill>
                  <a:srgbClr val="FFFFFF"/>
                </a:solidFill>
                <a:latin typeface="Calibri" panose="020F0502020204030204" pitchFamily="34" charset="0"/>
                <a:ea typeface="+mn-ea"/>
                <a:cs typeface="+mn-cs"/>
              </a:rPr>
              <a:t>Reticulonodular </a:t>
            </a:r>
            <a:r>
              <a:rPr kumimoji="0" lang="sr-Latn-RS" altLang="en-US" sz="2400" dirty="0" smtClean="0">
                <a:solidFill>
                  <a:srgbClr val="FFFFFF"/>
                </a:solidFill>
                <a:latin typeface="Calibri" panose="020F0502020204030204" pitchFamily="34" charset="0"/>
                <a:ea typeface="+mn-ea"/>
                <a:cs typeface="+mn-cs"/>
              </a:rPr>
              <a:t>opacities</a:t>
            </a:r>
            <a:endParaRPr kumimoji="0" lang="it-IT" altLang="en-US" sz="2400" dirty="0">
              <a:solidFill>
                <a:srgbClr val="FFFFFF"/>
              </a:solidFill>
              <a:latin typeface="Calibri" panose="020F0502020204030204" pitchFamily="34" charset="0"/>
              <a:ea typeface="+mn-ea"/>
              <a:cs typeface="+mn-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graphicFrame>
        <p:nvGraphicFramePr>
          <p:cNvPr id="4098" name="Object 1026">
            <a:extLst>
              <a:ext uri="{FF2B5EF4-FFF2-40B4-BE49-F238E27FC236}">
                <a16:creationId xmlns="" xmlns:a16="http://schemas.microsoft.com/office/drawing/2014/main" id="{2614AFDE-449E-150F-8F58-7ADD88C9A4F3}"/>
              </a:ext>
            </a:extLst>
          </p:cNvPr>
          <p:cNvGraphicFramePr>
            <a:graphicFrameLocks noChangeAspect="1"/>
          </p:cNvGraphicFramePr>
          <p:nvPr/>
        </p:nvGraphicFramePr>
        <p:xfrm>
          <a:off x="800100" y="1295400"/>
          <a:ext cx="4476750" cy="3962400"/>
        </p:xfrm>
        <a:graphic>
          <a:graphicData uri="http://schemas.openxmlformats.org/presentationml/2006/ole">
            <mc:AlternateContent xmlns:mc="http://schemas.openxmlformats.org/markup-compatibility/2006">
              <mc:Choice xmlns:v="urn:schemas-microsoft-com:vml" Requires="v">
                <p:oleObj spid="_x0000_s4122" name="Fotografia Photo Editor" r:id="rId3" imgW="3467584" imgH="2962689" progId="">
                  <p:embed/>
                </p:oleObj>
              </mc:Choice>
              <mc:Fallback>
                <p:oleObj name="Fotografia Photo Editor" r:id="rId3" imgW="3467584" imgH="2962689" progId="">
                  <p:embed/>
                  <p:pic>
                    <p:nvPicPr>
                      <p:cNvPr id="4098" name="Object 1026">
                        <a:extLst>
                          <a:ext uri="{FF2B5EF4-FFF2-40B4-BE49-F238E27FC236}">
                            <a16:creationId xmlns="" xmlns:a16="http://schemas.microsoft.com/office/drawing/2014/main" id="{2614AFDE-449E-150F-8F58-7ADD88C9A4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 y="1295400"/>
                        <a:ext cx="4476750" cy="3962400"/>
                      </a:xfrm>
                      <a:prstGeom prst="rect">
                        <a:avLst/>
                      </a:prstGeom>
                      <a:noFill/>
                      <a:ln w="19050">
                        <a:solidFill>
                          <a:srgbClr val="CC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9" name="Object 1027">
            <a:extLst>
              <a:ext uri="{FF2B5EF4-FFF2-40B4-BE49-F238E27FC236}">
                <a16:creationId xmlns="" xmlns:a16="http://schemas.microsoft.com/office/drawing/2014/main" id="{E1ABA466-ACFF-001C-F5F2-36FDA97BA592}"/>
              </a:ext>
            </a:extLst>
          </p:cNvPr>
          <p:cNvGraphicFramePr>
            <a:graphicFrameLocks noChangeAspect="1"/>
          </p:cNvGraphicFramePr>
          <p:nvPr/>
        </p:nvGraphicFramePr>
        <p:xfrm>
          <a:off x="5688013" y="1295400"/>
          <a:ext cx="4027487" cy="4038600"/>
        </p:xfrm>
        <a:graphic>
          <a:graphicData uri="http://schemas.openxmlformats.org/presentationml/2006/ole">
            <mc:AlternateContent xmlns:mc="http://schemas.openxmlformats.org/markup-compatibility/2006">
              <mc:Choice xmlns:v="urn:schemas-microsoft-com:vml" Requires="v">
                <p:oleObj spid="_x0000_s4123" name="Fotografia Photo Editor" r:id="rId5" imgW="3514286" imgH="3524742" progId="">
                  <p:embed/>
                </p:oleObj>
              </mc:Choice>
              <mc:Fallback>
                <p:oleObj name="Fotografia Photo Editor" r:id="rId5" imgW="3514286" imgH="3524742" progId="">
                  <p:embed/>
                  <p:pic>
                    <p:nvPicPr>
                      <p:cNvPr id="4099" name="Object 1027">
                        <a:extLst>
                          <a:ext uri="{FF2B5EF4-FFF2-40B4-BE49-F238E27FC236}">
                            <a16:creationId xmlns="" xmlns:a16="http://schemas.microsoft.com/office/drawing/2014/main" id="{E1ABA466-ACFF-001C-F5F2-36FDA97BA5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88013" y="1295400"/>
                        <a:ext cx="4027487" cy="4038600"/>
                      </a:xfrm>
                      <a:prstGeom prst="rect">
                        <a:avLst/>
                      </a:prstGeom>
                      <a:noFill/>
                      <a:ln w="19050">
                        <a:solidFill>
                          <a:srgbClr val="CC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5476" name="Text Box 1028">
            <a:extLst>
              <a:ext uri="{FF2B5EF4-FFF2-40B4-BE49-F238E27FC236}">
                <a16:creationId xmlns="" xmlns:a16="http://schemas.microsoft.com/office/drawing/2014/main" id="{6E6D0CF9-0F81-3956-08F0-38985239212F}"/>
              </a:ext>
            </a:extLst>
          </p:cNvPr>
          <p:cNvSpPr txBox="1">
            <a:spLocks noChangeArrowheads="1"/>
          </p:cNvSpPr>
          <p:nvPr/>
        </p:nvSpPr>
        <p:spPr bwMode="auto">
          <a:xfrm>
            <a:off x="6819900" y="5562600"/>
            <a:ext cx="2057400" cy="461963"/>
          </a:xfrm>
          <a:prstGeom prst="rect">
            <a:avLst/>
          </a:prstGeom>
          <a:no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400" b="1" dirty="0" err="1">
                <a:solidFill>
                  <a:srgbClr val="FFFF00"/>
                </a:solidFill>
                <a:latin typeface="Calibri" panose="020F0502020204030204" pitchFamily="34" charset="0"/>
                <a:ea typeface="+mn-ea"/>
                <a:cs typeface="+mn-cs"/>
              </a:rPr>
              <a:t>Reticular</a:t>
            </a:r>
            <a:endParaRPr kumimoji="0" lang="it-IT" altLang="en-US" sz="2400" b="1" dirty="0">
              <a:solidFill>
                <a:srgbClr val="FFFF00"/>
              </a:solidFill>
              <a:latin typeface="Calibri" panose="020F0502020204030204" pitchFamily="34" charset="0"/>
              <a:ea typeface="+mn-ea"/>
              <a:cs typeface="+mn-cs"/>
            </a:endParaRPr>
          </a:p>
        </p:txBody>
      </p:sp>
      <p:sp>
        <p:nvSpPr>
          <p:cNvPr id="100357" name="Text Box 1029">
            <a:extLst>
              <a:ext uri="{FF2B5EF4-FFF2-40B4-BE49-F238E27FC236}">
                <a16:creationId xmlns="" xmlns:a16="http://schemas.microsoft.com/office/drawing/2014/main" id="{6D273895-5F11-07CF-C93C-E47C776CBCFC}"/>
              </a:ext>
            </a:extLst>
          </p:cNvPr>
          <p:cNvSpPr txBox="1">
            <a:spLocks noChangeArrowheads="1"/>
          </p:cNvSpPr>
          <p:nvPr/>
        </p:nvSpPr>
        <p:spPr bwMode="auto">
          <a:xfrm>
            <a:off x="571500" y="381000"/>
            <a:ext cx="9144000" cy="835025"/>
          </a:xfrm>
          <a:prstGeom prst="rect">
            <a:avLst/>
          </a:prstGeom>
          <a:noFill/>
          <a:ln w="9525">
            <a:noFill/>
            <a:miter lim="800000"/>
            <a:headEnd/>
            <a:tailEnd/>
          </a:ln>
          <a:effec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spcBef>
                <a:spcPct val="50000"/>
              </a:spcBef>
              <a:buClrTx/>
              <a:buSzTx/>
              <a:buFontTx/>
              <a:buNone/>
              <a:defRPr/>
            </a:pPr>
            <a:r>
              <a:rPr kumimoji="0" lang="sr-Latn-RS"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Chest </a:t>
            </a:r>
            <a:r>
              <a:rPr kumimoji="0" lang="en"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X-ray</a:t>
            </a:r>
            <a:endParaRPr kumimoji="0" lang="it-IT" altLang="en-US" sz="3600" dirty="0">
              <a:solidFill>
                <a:srgbClr val="FFFF00"/>
              </a:solidFill>
              <a:latin typeface="Calibri" panose="020F0502020204030204" pitchFamily="34" charset="0"/>
              <a:ea typeface="Verdana" panose="020B0604030504040204" pitchFamily="34" charset="0"/>
              <a:cs typeface="Calibri" panose="020F0502020204030204" pitchFamily="34" charset="0"/>
            </a:endParaRPr>
          </a:p>
          <a:p>
            <a:pPr>
              <a:lnSpc>
                <a:spcPct val="0"/>
              </a:lnSpc>
              <a:spcBef>
                <a:spcPct val="50000"/>
              </a:spcBef>
              <a:buClrTx/>
              <a:buSzTx/>
              <a:buFontTx/>
              <a:buNone/>
              <a:defRPr/>
            </a:pPr>
            <a:r>
              <a:rPr kumimoji="0" lang="en" altLang="en-US" sz="2400" dirty="0">
                <a:solidFill>
                  <a:srgbClr val="FFFFFF"/>
                </a:solidFill>
                <a:ea typeface="+mn-ea"/>
                <a:cs typeface="+mn-cs"/>
              </a:rPr>
              <a:t>   </a:t>
            </a:r>
          </a:p>
        </p:txBody>
      </p:sp>
      <p:sp>
        <p:nvSpPr>
          <p:cNvPr id="100360" name="AutoShape 1032">
            <a:extLst>
              <a:ext uri="{FF2B5EF4-FFF2-40B4-BE49-F238E27FC236}">
                <a16:creationId xmlns="" xmlns:a16="http://schemas.microsoft.com/office/drawing/2014/main" id="{8984F1A6-2725-4D90-EBF9-6F73F5FA34EF}"/>
              </a:ext>
            </a:extLst>
          </p:cNvPr>
          <p:cNvSpPr>
            <a:spLocks noChangeArrowheads="1"/>
          </p:cNvSpPr>
          <p:nvPr/>
        </p:nvSpPr>
        <p:spPr bwMode="auto">
          <a:xfrm>
            <a:off x="4381500" y="5029200"/>
            <a:ext cx="228600" cy="22860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solidFill>
              <a:schemeClr val="tx1"/>
            </a:solidFill>
            <a:miter lim="800000"/>
            <a:headEnd/>
            <a:tailEnd/>
          </a:ln>
          <a:effectLst/>
        </p:spPr>
        <p:txBody>
          <a:bodyPr wrap="none" anchor="ct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nodeType="clickEffect">
                                  <p:stCondLst>
                                    <p:cond delay="0"/>
                                  </p:stCondLst>
                                  <p:childTnLst>
                                    <p:set>
                                      <p:cBhvr>
                                        <p:cTn id="6" dur="1" fill="hold">
                                          <p:stCondLst>
                                            <p:cond delay="0"/>
                                          </p:stCondLst>
                                        </p:cTn>
                                        <p:tgtEl>
                                          <p:spTgt spid="100360"/>
                                        </p:tgtEl>
                                        <p:attrNameLst>
                                          <p:attrName>style.visibility</p:attrName>
                                        </p:attrNameLst>
                                      </p:cBhvr>
                                      <p:to>
                                        <p:strVal val="visible"/>
                                      </p:to>
                                    </p:set>
                                    <p:anim calcmode="lin" valueType="num">
                                      <p:cBhvr>
                                        <p:cTn id="7" dur="500" fill="hold"/>
                                        <p:tgtEl>
                                          <p:spTgt spid="100360"/>
                                        </p:tgtEl>
                                        <p:attrNameLst>
                                          <p:attrName>ppt_w</p:attrName>
                                        </p:attrNameLst>
                                      </p:cBhvr>
                                      <p:tavLst>
                                        <p:tav tm="0">
                                          <p:val>
                                            <p:fltVal val="0"/>
                                          </p:val>
                                        </p:tav>
                                        <p:tav tm="100000">
                                          <p:val>
                                            <p:strVal val="#ppt_w"/>
                                          </p:val>
                                        </p:tav>
                                      </p:tavLst>
                                    </p:anim>
                                    <p:anim calcmode="lin" valueType="num">
                                      <p:cBhvr>
                                        <p:cTn id="8" dur="500" fill="hold"/>
                                        <p:tgtEl>
                                          <p:spTgt spid="100360"/>
                                        </p:tgtEl>
                                        <p:attrNameLst>
                                          <p:attrName>ppt_h</p:attrName>
                                        </p:attrNameLst>
                                      </p:cBhvr>
                                      <p:tavLst>
                                        <p:tav tm="0">
                                          <p:val>
                                            <p:fltVal val="0"/>
                                          </p:val>
                                        </p:tav>
                                        <p:tav tm="100000">
                                          <p:val>
                                            <p:strVal val="#ppt_h"/>
                                          </p:val>
                                        </p:tav>
                                      </p:tavLst>
                                    </p:anim>
                                    <p:anim calcmode="lin" valueType="num">
                                      <p:cBhvr>
                                        <p:cTn id="9" dur="500" fill="hold"/>
                                        <p:tgtEl>
                                          <p:spTgt spid="100360"/>
                                        </p:tgtEl>
                                        <p:attrNameLst>
                                          <p:attrName>ppt_x</p:attrName>
                                        </p:attrNameLst>
                                      </p:cBhvr>
                                      <p:tavLst>
                                        <p:tav tm="0">
                                          <p:val>
                                            <p:fltVal val="0.5"/>
                                          </p:val>
                                        </p:tav>
                                        <p:tav tm="100000">
                                          <p:val>
                                            <p:strVal val="#ppt_x"/>
                                          </p:val>
                                        </p:tav>
                                      </p:tavLst>
                                    </p:anim>
                                    <p:anim calcmode="lin" valueType="num">
                                      <p:cBhvr>
                                        <p:cTn id="10" dur="500" fill="hold"/>
                                        <p:tgtEl>
                                          <p:spTgt spid="10036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graphicFrame>
        <p:nvGraphicFramePr>
          <p:cNvPr id="5122" name="Object 3">
            <a:extLst>
              <a:ext uri="{FF2B5EF4-FFF2-40B4-BE49-F238E27FC236}">
                <a16:creationId xmlns="" xmlns:a16="http://schemas.microsoft.com/office/drawing/2014/main" id="{0E5B3F76-0153-79E3-7A96-CDFF3D8D9BA8}"/>
              </a:ext>
            </a:extLst>
          </p:cNvPr>
          <p:cNvGraphicFramePr>
            <a:graphicFrameLocks noChangeAspect="1"/>
          </p:cNvGraphicFramePr>
          <p:nvPr/>
        </p:nvGraphicFramePr>
        <p:xfrm>
          <a:off x="800100" y="1066800"/>
          <a:ext cx="4324350" cy="4038600"/>
        </p:xfrm>
        <a:graphic>
          <a:graphicData uri="http://schemas.openxmlformats.org/presentationml/2006/ole">
            <mc:AlternateContent xmlns:mc="http://schemas.openxmlformats.org/markup-compatibility/2006">
              <mc:Choice xmlns:v="urn:schemas-microsoft-com:vml" Requires="v">
                <p:oleObj spid="_x0000_s5146" name="Fotografia Photo Editor" r:id="rId3" imgW="3467584" imgH="2962689" progId="">
                  <p:embed/>
                </p:oleObj>
              </mc:Choice>
              <mc:Fallback>
                <p:oleObj name="Fotografia Photo Editor" r:id="rId3" imgW="3467584" imgH="2962689" progId="">
                  <p:embed/>
                  <p:pic>
                    <p:nvPicPr>
                      <p:cNvPr id="5122" name="Object 3">
                        <a:extLst>
                          <a:ext uri="{FF2B5EF4-FFF2-40B4-BE49-F238E27FC236}">
                            <a16:creationId xmlns="" xmlns:a16="http://schemas.microsoft.com/office/drawing/2014/main" id="{0E5B3F76-0153-79E3-7A96-CDFF3D8D9B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 y="1066800"/>
                        <a:ext cx="4324350" cy="4038600"/>
                      </a:xfrm>
                      <a:prstGeom prst="rect">
                        <a:avLst/>
                      </a:prstGeom>
                      <a:noFill/>
                      <a:ln w="19050">
                        <a:solidFill>
                          <a:srgbClr val="CC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499" name="Text Box 6">
            <a:extLst>
              <a:ext uri="{FF2B5EF4-FFF2-40B4-BE49-F238E27FC236}">
                <a16:creationId xmlns="" xmlns:a16="http://schemas.microsoft.com/office/drawing/2014/main" id="{11874C59-2641-28B0-B407-706A4669A069}"/>
              </a:ext>
            </a:extLst>
          </p:cNvPr>
          <p:cNvSpPr txBox="1">
            <a:spLocks noChangeArrowheads="1"/>
          </p:cNvSpPr>
          <p:nvPr/>
        </p:nvSpPr>
        <p:spPr bwMode="auto">
          <a:xfrm>
            <a:off x="4533900" y="5410200"/>
            <a:ext cx="5410200" cy="461963"/>
          </a:xfrm>
          <a:prstGeom prst="rect">
            <a:avLst/>
          </a:prstGeom>
          <a:no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400" b="1">
                <a:solidFill>
                  <a:srgbClr val="FFFF00"/>
                </a:solidFill>
                <a:latin typeface="Calibri" panose="020F0502020204030204" pitchFamily="34" charset="0"/>
                <a:ea typeface="+mn-ea"/>
                <a:cs typeface="+mn-cs"/>
              </a:rPr>
              <a:t>Micronodular/Miliary &lt;1.5mm</a:t>
            </a:r>
          </a:p>
        </p:txBody>
      </p:sp>
      <p:graphicFrame>
        <p:nvGraphicFramePr>
          <p:cNvPr id="5123" name="Object 11">
            <a:extLst>
              <a:ext uri="{FF2B5EF4-FFF2-40B4-BE49-F238E27FC236}">
                <a16:creationId xmlns="" xmlns:a16="http://schemas.microsoft.com/office/drawing/2014/main" id="{8249D59E-B34B-B0A9-0F38-CCEA2E737D0F}"/>
              </a:ext>
            </a:extLst>
          </p:cNvPr>
          <p:cNvGraphicFramePr>
            <a:graphicFrameLocks noChangeAspect="1"/>
          </p:cNvGraphicFramePr>
          <p:nvPr/>
        </p:nvGraphicFramePr>
        <p:xfrm>
          <a:off x="5219700" y="1066800"/>
          <a:ext cx="4267200" cy="3938588"/>
        </p:xfrm>
        <a:graphic>
          <a:graphicData uri="http://schemas.openxmlformats.org/presentationml/2006/ole">
            <mc:AlternateContent xmlns:mc="http://schemas.openxmlformats.org/markup-compatibility/2006">
              <mc:Choice xmlns:v="urn:schemas-microsoft-com:vml" Requires="v">
                <p:oleObj spid="_x0000_s5147" name="Fotografia Photo Editor" r:id="rId5" imgW="3572374" imgH="3296110" progId="">
                  <p:embed/>
                </p:oleObj>
              </mc:Choice>
              <mc:Fallback>
                <p:oleObj name="Fotografia Photo Editor" r:id="rId5" imgW="3572374" imgH="3296110" progId="">
                  <p:embed/>
                  <p:pic>
                    <p:nvPicPr>
                      <p:cNvPr id="5123" name="Object 11">
                        <a:extLst>
                          <a:ext uri="{FF2B5EF4-FFF2-40B4-BE49-F238E27FC236}">
                            <a16:creationId xmlns="" xmlns:a16="http://schemas.microsoft.com/office/drawing/2014/main" id="{8249D59E-B34B-B0A9-0F38-CCEA2E737D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9700" y="1066800"/>
                        <a:ext cx="4267200" cy="3938588"/>
                      </a:xfrm>
                      <a:prstGeom prst="rect">
                        <a:avLst/>
                      </a:prstGeom>
                      <a:noFill/>
                      <a:ln w="19050">
                        <a:solidFill>
                          <a:srgbClr val="CC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6" name="Rectangle 5">
            <a:extLst>
              <a:ext uri="{FF2B5EF4-FFF2-40B4-BE49-F238E27FC236}">
                <a16:creationId xmlns="" xmlns:a16="http://schemas.microsoft.com/office/drawing/2014/main" id="{19F566DF-076F-A551-1201-1F503FFB279A}"/>
              </a:ext>
            </a:extLst>
          </p:cNvPr>
          <p:cNvSpPr>
            <a:spLocks noChangeArrowheads="1"/>
          </p:cNvSpPr>
          <p:nvPr/>
        </p:nvSpPr>
        <p:spPr bwMode="auto">
          <a:xfrm>
            <a:off x="3911107" y="304800"/>
            <a:ext cx="228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algn="ctr" eaLnBrk="1" hangingPunct="1">
              <a:spcBef>
                <a:spcPct val="50000"/>
              </a:spcBef>
            </a:pPr>
            <a:r>
              <a:rPr kumimoji="0" lang="sr-Latn-RS"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Chest </a:t>
            </a:r>
            <a:r>
              <a:rPr kumimoji="0" lang="en"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X-ray</a:t>
            </a:r>
            <a:endParaRPr kumimoji="0" lang="it-IT" altLang="en-US" sz="3600" dirty="0">
              <a:solidFill>
                <a:srgbClr val="FFFF00"/>
              </a:solidFill>
              <a:latin typeface="Calibri" panose="020F0502020204030204" pitchFamily="34" charset="0"/>
              <a:ea typeface="Verdana" panose="020B0604030504040204" pitchFamily="34" charset="0"/>
              <a:cs typeface="Calibri" panose="020F050202020403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graphicFrame>
        <p:nvGraphicFramePr>
          <p:cNvPr id="6146" name="Object 3">
            <a:extLst>
              <a:ext uri="{FF2B5EF4-FFF2-40B4-BE49-F238E27FC236}">
                <a16:creationId xmlns="" xmlns:a16="http://schemas.microsoft.com/office/drawing/2014/main" id="{3927AAC5-EC17-5D6D-03AC-6CDDF6D355AF}"/>
              </a:ext>
            </a:extLst>
          </p:cNvPr>
          <p:cNvGraphicFramePr>
            <a:graphicFrameLocks noChangeAspect="1"/>
          </p:cNvGraphicFramePr>
          <p:nvPr/>
        </p:nvGraphicFramePr>
        <p:xfrm>
          <a:off x="723900" y="1219200"/>
          <a:ext cx="4552950" cy="3889375"/>
        </p:xfrm>
        <a:graphic>
          <a:graphicData uri="http://schemas.openxmlformats.org/presentationml/2006/ole">
            <mc:AlternateContent xmlns:mc="http://schemas.openxmlformats.org/markup-compatibility/2006">
              <mc:Choice xmlns:v="urn:schemas-microsoft-com:vml" Requires="v">
                <p:oleObj spid="_x0000_s6170" name="Fotografia Photo Editor" r:id="rId3" imgW="3467584" imgH="2962689" progId="">
                  <p:embed/>
                </p:oleObj>
              </mc:Choice>
              <mc:Fallback>
                <p:oleObj name="Fotografia Photo Editor" r:id="rId3" imgW="3467584" imgH="2962689" progId="">
                  <p:embed/>
                  <p:pic>
                    <p:nvPicPr>
                      <p:cNvPr id="6146" name="Object 3">
                        <a:extLst>
                          <a:ext uri="{FF2B5EF4-FFF2-40B4-BE49-F238E27FC236}">
                            <a16:creationId xmlns="" xmlns:a16="http://schemas.microsoft.com/office/drawing/2014/main" id="{3927AAC5-EC17-5D6D-03AC-6CDDF6D355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 y="1219200"/>
                        <a:ext cx="4552950" cy="3889375"/>
                      </a:xfrm>
                      <a:prstGeom prst="rect">
                        <a:avLst/>
                      </a:prstGeom>
                      <a:noFill/>
                      <a:ln w="19050">
                        <a:solidFill>
                          <a:srgbClr val="CC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523" name="Text Box 8">
            <a:extLst>
              <a:ext uri="{FF2B5EF4-FFF2-40B4-BE49-F238E27FC236}">
                <a16:creationId xmlns="" xmlns:a16="http://schemas.microsoft.com/office/drawing/2014/main" id="{C9DD2209-C9BB-D561-A96A-C38CD6F67FCC}"/>
              </a:ext>
            </a:extLst>
          </p:cNvPr>
          <p:cNvSpPr txBox="1">
            <a:spLocks noChangeArrowheads="1"/>
          </p:cNvSpPr>
          <p:nvPr/>
        </p:nvSpPr>
        <p:spPr bwMode="auto">
          <a:xfrm>
            <a:off x="6286500" y="5562600"/>
            <a:ext cx="2590800" cy="461963"/>
          </a:xfrm>
          <a:prstGeom prst="rect">
            <a:avLst/>
          </a:prstGeom>
          <a:no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400" b="1">
                <a:solidFill>
                  <a:srgbClr val="FFFF00"/>
                </a:solidFill>
                <a:latin typeface="Calibri" panose="020F0502020204030204" pitchFamily="34" charset="0"/>
                <a:ea typeface="+mn-ea"/>
                <a:cs typeface="+mn-cs"/>
              </a:rPr>
              <a:t>Nodular &gt;1cm</a:t>
            </a:r>
          </a:p>
        </p:txBody>
      </p:sp>
      <p:sp>
        <p:nvSpPr>
          <p:cNvPr id="107524" name="Text Box 10">
            <a:extLst>
              <a:ext uri="{FF2B5EF4-FFF2-40B4-BE49-F238E27FC236}">
                <a16:creationId xmlns="" xmlns:a16="http://schemas.microsoft.com/office/drawing/2014/main" id="{D723251F-E648-AD12-F494-FEBB40FBB3CD}"/>
              </a:ext>
            </a:extLst>
          </p:cNvPr>
          <p:cNvSpPr txBox="1">
            <a:spLocks noChangeArrowheads="1"/>
          </p:cNvSpPr>
          <p:nvPr/>
        </p:nvSpPr>
        <p:spPr bwMode="auto">
          <a:xfrm>
            <a:off x="6591300" y="2286000"/>
            <a:ext cx="2362200" cy="641350"/>
          </a:xfrm>
          <a:prstGeom prst="rect">
            <a:avLst/>
          </a:prstGeom>
          <a:solidFill>
            <a:srgbClr val="CCFFFF"/>
          </a:solidFill>
          <a:ln>
            <a:noFill/>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3600">
                <a:solidFill>
                  <a:srgbClr val="FFFFFF"/>
                </a:solidFill>
                <a:ea typeface="+mn-ea"/>
                <a:cs typeface="+mn-cs"/>
              </a:rPr>
              <a:t>exchange</a:t>
            </a:r>
          </a:p>
        </p:txBody>
      </p:sp>
      <p:graphicFrame>
        <p:nvGraphicFramePr>
          <p:cNvPr id="6147" name="Object 11">
            <a:extLst>
              <a:ext uri="{FF2B5EF4-FFF2-40B4-BE49-F238E27FC236}">
                <a16:creationId xmlns="" xmlns:a16="http://schemas.microsoft.com/office/drawing/2014/main" id="{FC1D8D5B-4ADA-F78C-DEB8-7C439C815132}"/>
              </a:ext>
            </a:extLst>
          </p:cNvPr>
          <p:cNvGraphicFramePr>
            <a:graphicFrameLocks noChangeAspect="1"/>
          </p:cNvGraphicFramePr>
          <p:nvPr/>
        </p:nvGraphicFramePr>
        <p:xfrm>
          <a:off x="5372100" y="1219200"/>
          <a:ext cx="4071938" cy="4267200"/>
        </p:xfrm>
        <a:graphic>
          <a:graphicData uri="http://schemas.openxmlformats.org/presentationml/2006/ole">
            <mc:AlternateContent xmlns:mc="http://schemas.openxmlformats.org/markup-compatibility/2006">
              <mc:Choice xmlns:v="urn:schemas-microsoft-com:vml" Requires="v">
                <p:oleObj spid="_x0000_s6171" name="Fotografia Photo Editor" r:id="rId5" imgW="3180952" imgH="3333333" progId="">
                  <p:embed/>
                </p:oleObj>
              </mc:Choice>
              <mc:Fallback>
                <p:oleObj name="Fotografia Photo Editor" r:id="rId5" imgW="3180952" imgH="3333333" progId="">
                  <p:embed/>
                  <p:pic>
                    <p:nvPicPr>
                      <p:cNvPr id="6147" name="Object 11">
                        <a:extLst>
                          <a:ext uri="{FF2B5EF4-FFF2-40B4-BE49-F238E27FC236}">
                            <a16:creationId xmlns="" xmlns:a16="http://schemas.microsoft.com/office/drawing/2014/main" id="{FC1D8D5B-4ADA-F78C-DEB8-7C439C8151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2100" y="1219200"/>
                        <a:ext cx="4071938" cy="4267200"/>
                      </a:xfrm>
                      <a:prstGeom prst="rect">
                        <a:avLst/>
                      </a:prstGeom>
                      <a:noFill/>
                      <a:ln w="25400">
                        <a:solidFill>
                          <a:srgbClr val="66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51" name="Rectangle 6">
            <a:extLst>
              <a:ext uri="{FF2B5EF4-FFF2-40B4-BE49-F238E27FC236}">
                <a16:creationId xmlns="" xmlns:a16="http://schemas.microsoft.com/office/drawing/2014/main" id="{027F74DF-C16A-8FE4-8D85-3D0EF1A201F2}"/>
              </a:ext>
            </a:extLst>
          </p:cNvPr>
          <p:cNvSpPr>
            <a:spLocks noChangeArrowheads="1"/>
          </p:cNvSpPr>
          <p:nvPr/>
        </p:nvSpPr>
        <p:spPr bwMode="auto">
          <a:xfrm>
            <a:off x="4215907" y="457200"/>
            <a:ext cx="228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algn="ctr" eaLnBrk="1" hangingPunct="1">
              <a:spcBef>
                <a:spcPct val="50000"/>
              </a:spcBef>
            </a:pPr>
            <a:r>
              <a:rPr kumimoji="0" lang="sr-Latn-RS"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Chest </a:t>
            </a:r>
            <a:r>
              <a:rPr kumimoji="0" lang="en" altLang="en-US" sz="3600" dirty="0" smtClean="0">
                <a:solidFill>
                  <a:srgbClr val="FFFF00"/>
                </a:solidFill>
                <a:latin typeface="Calibri" panose="020F0502020204030204" pitchFamily="34" charset="0"/>
                <a:ea typeface="Verdana" panose="020B0604030504040204" pitchFamily="34" charset="0"/>
                <a:cs typeface="Calibri" panose="020F0502020204030204" pitchFamily="34" charset="0"/>
              </a:rPr>
              <a:t>X-ray</a:t>
            </a:r>
            <a:endParaRPr kumimoji="0" lang="it-IT" altLang="en-US" sz="3600" dirty="0">
              <a:solidFill>
                <a:srgbClr val="FFFF00"/>
              </a:solidFill>
              <a:latin typeface="Calibri" panose="020F0502020204030204" pitchFamily="34" charset="0"/>
              <a:ea typeface="Verdana" panose="020B0604030504040204" pitchFamily="34" charset="0"/>
              <a:cs typeface="Calibri" panose="020F050202020403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30050" name="Title 1">
            <a:extLst>
              <a:ext uri="{FF2B5EF4-FFF2-40B4-BE49-F238E27FC236}">
                <a16:creationId xmlns="" xmlns:a16="http://schemas.microsoft.com/office/drawing/2014/main" id="{B6412179-04E3-E1F2-D876-1D0CB3127EC3}"/>
              </a:ext>
            </a:extLst>
          </p:cNvPr>
          <p:cNvSpPr>
            <a:spLocks noGrp="1"/>
          </p:cNvSpPr>
          <p:nvPr>
            <p:ph type="title"/>
          </p:nvPr>
        </p:nvSpPr>
        <p:spPr>
          <a:xfrm>
            <a:off x="1028700" y="762000"/>
            <a:ext cx="8686800" cy="655638"/>
          </a:xfrm>
        </p:spPr>
        <p:txBody>
          <a:bodyPr/>
          <a:lstStyle/>
          <a:p>
            <a:r>
              <a:rPr lang="en" altLang="en-US" sz="4000" dirty="0">
                <a:solidFill>
                  <a:srgbClr val="FFFFFF"/>
                </a:solidFill>
                <a:latin typeface="Verdana" panose="020B0604030504040204" pitchFamily="34" charset="0"/>
                <a:ea typeface="Verdana" panose="020B0604030504040204" pitchFamily="34" charset="0"/>
                <a:cs typeface="Verdana" panose="020B0604030504040204" pitchFamily="34" charset="0"/>
              </a:rPr>
              <a:t>     </a:t>
            </a:r>
            <a:r>
              <a:rPr lang="en" altLang="en-US" sz="3600" dirty="0">
                <a:solidFill>
                  <a:srgbClr val="FFFFFF"/>
                </a:solidFill>
                <a:latin typeface="Calibri" panose="020F0502020204030204" pitchFamily="34" charset="0"/>
                <a:ea typeface="Verdana" panose="020B0604030504040204" pitchFamily="34" charset="0"/>
                <a:cs typeface="Calibri" panose="020F0502020204030204" pitchFamily="34" charset="0"/>
              </a:rPr>
              <a:t>LUNG RADIOGRAPHY (</a:t>
            </a:r>
            <a:r>
              <a:rPr lang="en" altLang="en-US" sz="3600" dirty="0" smtClean="0">
                <a:solidFill>
                  <a:srgbClr val="FFFFFF"/>
                </a:solidFill>
                <a:latin typeface="Calibri" panose="020F0502020204030204" pitchFamily="34" charset="0"/>
                <a:ea typeface="Verdana" panose="020B0604030504040204" pitchFamily="34" charset="0"/>
                <a:cs typeface="Calibri" panose="020F0502020204030204" pitchFamily="34" charset="0"/>
              </a:rPr>
              <a:t>IP</a:t>
            </a:r>
            <a:r>
              <a:rPr lang="sr-Latn-RS" altLang="en-US" sz="3600" dirty="0" smtClean="0">
                <a:solidFill>
                  <a:srgbClr val="FFFFFF"/>
                </a:solidFill>
                <a:latin typeface="Calibri" panose="020F0502020204030204" pitchFamily="34" charset="0"/>
                <a:ea typeface="Verdana" panose="020B0604030504040204" pitchFamily="34" charset="0"/>
                <a:cs typeface="Calibri" panose="020F0502020204030204" pitchFamily="34" charset="0"/>
              </a:rPr>
              <a:t>F</a:t>
            </a:r>
            <a:r>
              <a:rPr lang="en" altLang="en-US" sz="3600" dirty="0" smtClean="0">
                <a:solidFill>
                  <a:srgbClr val="FFFFFF"/>
                </a:solidFill>
                <a:latin typeface="Calibri" panose="020F0502020204030204" pitchFamily="34" charset="0"/>
                <a:ea typeface="Verdana" panose="020B0604030504040204" pitchFamily="34" charset="0"/>
                <a:cs typeface="Calibri" panose="020F0502020204030204" pitchFamily="34" charset="0"/>
              </a:rPr>
              <a:t>)</a:t>
            </a:r>
            <a:endParaRPr lang="sr-Latn-CS" altLang="en-US" sz="3600" dirty="0">
              <a:solidFill>
                <a:srgbClr val="FFFFFF"/>
              </a:solidFill>
              <a:latin typeface="Calibri" panose="020F0502020204030204" pitchFamily="34" charset="0"/>
              <a:ea typeface="Verdana" panose="020B0604030504040204" pitchFamily="34" charset="0"/>
              <a:cs typeface="Calibri" panose="020F0502020204030204" pitchFamily="34" charset="0"/>
            </a:endParaRPr>
          </a:p>
        </p:txBody>
      </p:sp>
      <p:sp>
        <p:nvSpPr>
          <p:cNvPr id="130051" name="Content Placeholder 5">
            <a:extLst>
              <a:ext uri="{FF2B5EF4-FFF2-40B4-BE49-F238E27FC236}">
                <a16:creationId xmlns="" xmlns:a16="http://schemas.microsoft.com/office/drawing/2014/main" id="{2163EEBF-2397-2E9E-9C1A-FC5CFB9076CA}"/>
              </a:ext>
            </a:extLst>
          </p:cNvPr>
          <p:cNvSpPr>
            <a:spLocks noGrp="1"/>
          </p:cNvSpPr>
          <p:nvPr>
            <p:ph sz="quarter" idx="4"/>
          </p:nvPr>
        </p:nvSpPr>
        <p:spPr>
          <a:xfrm>
            <a:off x="4991100" y="2174875"/>
            <a:ext cx="4724400" cy="3951288"/>
          </a:xfrm>
        </p:spPr>
        <p:txBody>
          <a:bodyPr/>
          <a:lstStyle/>
          <a:p>
            <a:pPr>
              <a:buFont typeface="Wingdings" panose="05000000000000000000" pitchFamily="2" charset="2"/>
              <a:buChar char="§"/>
            </a:pPr>
            <a:r>
              <a:rPr lang="en" altLang="en-US" dirty="0">
                <a:solidFill>
                  <a:srgbClr val="FFFF00"/>
                </a:solidFill>
                <a:latin typeface="Calibri" panose="020F0502020204030204" pitchFamily="34" charset="0"/>
              </a:rPr>
              <a:t>Normal X-ray -10%</a:t>
            </a:r>
          </a:p>
          <a:p>
            <a:endParaRPr lang="ru-RU" altLang="en-US" sz="2000" dirty="0"/>
          </a:p>
          <a:p>
            <a:pPr>
              <a:buFont typeface="Arial" panose="020B0604020202020204" pitchFamily="34" charset="0"/>
              <a:buChar char="•"/>
            </a:pPr>
            <a:r>
              <a:rPr lang="en" altLang="en-US" sz="2000" dirty="0">
                <a:latin typeface="Calibri" panose="020F0502020204030204" pitchFamily="34" charset="0"/>
              </a:rPr>
              <a:t>nodular or reticulonodular </a:t>
            </a:r>
            <a:r>
              <a:rPr lang="sr-Latn-RS" altLang="en-US" sz="2000" dirty="0" smtClean="0">
                <a:latin typeface="Calibri" panose="020F0502020204030204" pitchFamily="34" charset="0"/>
              </a:rPr>
              <a:t>opacities</a:t>
            </a:r>
            <a:endParaRPr lang="en" altLang="en-US" sz="2000" dirty="0">
              <a:latin typeface="Calibri" panose="020F0502020204030204" pitchFamily="34" charset="0"/>
            </a:endParaRPr>
          </a:p>
          <a:p>
            <a:pPr>
              <a:buFont typeface="Arial" panose="020B0604020202020204" pitchFamily="34" charset="0"/>
              <a:buChar char="•"/>
            </a:pPr>
            <a:r>
              <a:rPr lang="en" altLang="en-US" sz="2000" dirty="0">
                <a:solidFill>
                  <a:srgbClr val="FFFF00"/>
                </a:solidFill>
                <a:latin typeface="Calibri" panose="020F0502020204030204" pitchFamily="34" charset="0"/>
              </a:rPr>
              <a:t>peripheral </a:t>
            </a:r>
            <a:r>
              <a:rPr lang="en" altLang="en-US" sz="2000" dirty="0">
                <a:latin typeface="Calibri" panose="020F0502020204030204" pitchFamily="34" charset="0"/>
              </a:rPr>
              <a:t>localization</a:t>
            </a:r>
          </a:p>
          <a:p>
            <a:pPr>
              <a:buFont typeface="Arial" panose="020B0604020202020204" pitchFamily="34" charset="0"/>
              <a:buChar char="•"/>
            </a:pPr>
            <a:r>
              <a:rPr lang="en" altLang="en-US" sz="2000" dirty="0">
                <a:latin typeface="Calibri" panose="020F0502020204030204" pitchFamily="34" charset="0"/>
              </a:rPr>
              <a:t>more pronounced at </a:t>
            </a:r>
            <a:r>
              <a:rPr lang="en" altLang="en-US" sz="2000" dirty="0">
                <a:solidFill>
                  <a:srgbClr val="FFFF00"/>
                </a:solidFill>
                <a:latin typeface="Calibri" panose="020F0502020204030204" pitchFamily="34" charset="0"/>
              </a:rPr>
              <a:t>the bases of the lungs</a:t>
            </a:r>
          </a:p>
          <a:p>
            <a:pPr>
              <a:buFont typeface="Arial" panose="020B0604020202020204" pitchFamily="34" charset="0"/>
              <a:buChar char="•"/>
            </a:pPr>
            <a:r>
              <a:rPr lang="en" altLang="en-US" sz="2000" dirty="0">
                <a:solidFill>
                  <a:srgbClr val="FFFF00"/>
                </a:solidFill>
                <a:latin typeface="Calibri" panose="020F0502020204030204" pitchFamily="34" charset="0"/>
              </a:rPr>
              <a:t>bilateral and asymmetrical</a:t>
            </a:r>
          </a:p>
          <a:p>
            <a:endParaRPr lang="ru-RU" altLang="en-US" sz="2000" dirty="0"/>
          </a:p>
          <a:p>
            <a:pPr>
              <a:buFont typeface="Wingdings" panose="05000000000000000000" pitchFamily="2" charset="2"/>
              <a:buChar char="§"/>
            </a:pPr>
            <a:r>
              <a:rPr lang="en" altLang="en-US" dirty="0">
                <a:solidFill>
                  <a:srgbClr val="FFFF00"/>
                </a:solidFill>
                <a:latin typeface="Calibri" panose="020F0502020204030204" pitchFamily="34" charset="0"/>
              </a:rPr>
              <a:t>Cystic formations </a:t>
            </a:r>
            <a:r>
              <a:rPr lang="en" altLang="en-US" dirty="0" smtClean="0">
                <a:solidFill>
                  <a:srgbClr val="FFFF00"/>
                </a:solidFill>
                <a:latin typeface="Calibri" panose="020F0502020204030204" pitchFamily="34" charset="0"/>
              </a:rPr>
              <a:t>(</a:t>
            </a:r>
            <a:r>
              <a:rPr lang="sr-Latn-RS" altLang="en-US" dirty="0" smtClean="0">
                <a:solidFill>
                  <a:srgbClr val="FFFF00"/>
                </a:solidFill>
                <a:latin typeface="Calibri" panose="020F0502020204030204" pitchFamily="34" charset="0"/>
              </a:rPr>
              <a:t>in </a:t>
            </a:r>
            <a:r>
              <a:rPr lang="en" altLang="en-US" dirty="0" smtClean="0">
                <a:solidFill>
                  <a:srgbClr val="FFFF00"/>
                </a:solidFill>
                <a:latin typeface="Calibri" panose="020F0502020204030204" pitchFamily="34" charset="0"/>
              </a:rPr>
              <a:t>terminal phase)</a:t>
            </a:r>
            <a:endParaRPr lang="sr-Latn-CS" altLang="en-US" dirty="0">
              <a:solidFill>
                <a:srgbClr val="FFFF00"/>
              </a:solidFill>
              <a:latin typeface="Calibri" panose="020F0502020204030204" pitchFamily="34" charset="0"/>
            </a:endParaRPr>
          </a:p>
        </p:txBody>
      </p:sp>
      <p:sp>
        <p:nvSpPr>
          <p:cNvPr id="108550" name="Rectangle 7">
            <a:extLst>
              <a:ext uri="{FF2B5EF4-FFF2-40B4-BE49-F238E27FC236}">
                <a16:creationId xmlns="" xmlns:a16="http://schemas.microsoft.com/office/drawing/2014/main" id="{EE374280-6E3C-D3C5-A1E1-6FD7460D2634}"/>
              </a:ext>
            </a:extLst>
          </p:cNvPr>
          <p:cNvSpPr>
            <a:spLocks noChangeArrowheads="1"/>
          </p:cNvSpPr>
          <p:nvPr/>
        </p:nvSpPr>
        <p:spPr bwMode="auto">
          <a:xfrm>
            <a:off x="4991100" y="2819400"/>
            <a:ext cx="4572000" cy="1981200"/>
          </a:xfrm>
          <a:prstGeom prst="rect">
            <a:avLst/>
          </a:prstGeom>
          <a:noFill/>
          <a:ln w="38100" algn="ctr">
            <a:solidFill>
              <a:srgbClr val="FF0000"/>
            </a:solidFill>
            <a:miter lim="800000"/>
            <a:headEnd/>
            <a:tailEnd/>
          </a:ln>
        </p:spPr>
        <p:txBody>
          <a:bodyPr wrap="none"/>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0"/>
              </a:spcBef>
              <a:buClrTx/>
              <a:buSzTx/>
              <a:buFontTx/>
              <a:buNone/>
              <a:defRPr/>
            </a:pPr>
            <a:endParaRPr kumimoji="0" lang="sr-Latn-CS" altLang="en-US" sz="2400">
              <a:solidFill>
                <a:srgbClr val="FFFFFF"/>
              </a:solidFill>
              <a:ea typeface="+mn-ea"/>
              <a:cs typeface="+mn-cs"/>
            </a:endParaRPr>
          </a:p>
        </p:txBody>
      </p:sp>
      <p:pic>
        <p:nvPicPr>
          <p:cNvPr id="130053" name="Picture 2" descr="_21_0651">
            <a:extLst>
              <a:ext uri="{FF2B5EF4-FFF2-40B4-BE49-F238E27FC236}">
                <a16:creationId xmlns="" xmlns:a16="http://schemas.microsoft.com/office/drawing/2014/main" id="{43FEA21A-77E9-9FBE-94F4-784376DDF09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800100" y="2362200"/>
            <a:ext cx="4040188" cy="3597275"/>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72706" name="Title 1">
            <a:extLst>
              <a:ext uri="{FF2B5EF4-FFF2-40B4-BE49-F238E27FC236}">
                <a16:creationId xmlns="" xmlns:a16="http://schemas.microsoft.com/office/drawing/2014/main" id="{3F1D2349-7C2C-80A9-40B3-9FF44D9F81FE}"/>
              </a:ext>
            </a:extLst>
          </p:cNvPr>
          <p:cNvSpPr>
            <a:spLocks noGrp="1"/>
          </p:cNvSpPr>
          <p:nvPr>
            <p:ph type="title"/>
          </p:nvPr>
        </p:nvSpPr>
        <p:spPr>
          <a:xfrm>
            <a:off x="771525" y="241300"/>
            <a:ext cx="8743950" cy="1143000"/>
          </a:xfrm>
        </p:spPr>
        <p:txBody>
          <a:bodyPr/>
          <a:lstStyle/>
          <a:p>
            <a:pPr algn="ctr"/>
            <a:r>
              <a:rPr lang="en" altLang="en-US" sz="4000">
                <a:solidFill>
                  <a:schemeClr val="tx1"/>
                </a:solidFill>
                <a:latin typeface="Calibri" panose="020F0502020204030204" pitchFamily="34" charset="0"/>
              </a:rPr>
              <a:t>Epidemiology of ILD</a:t>
            </a:r>
            <a:endParaRPr lang="en-US" altLang="en-US" sz="4000"/>
          </a:p>
        </p:txBody>
      </p:sp>
      <p:sp>
        <p:nvSpPr>
          <p:cNvPr id="72707" name="Content Placeholder 2">
            <a:extLst>
              <a:ext uri="{FF2B5EF4-FFF2-40B4-BE49-F238E27FC236}">
                <a16:creationId xmlns="" xmlns:a16="http://schemas.microsoft.com/office/drawing/2014/main" id="{5F5566B5-27E4-3B64-D82C-9CB5AB868058}"/>
              </a:ext>
            </a:extLst>
          </p:cNvPr>
          <p:cNvSpPr>
            <a:spLocks noGrp="1"/>
          </p:cNvSpPr>
          <p:nvPr>
            <p:ph idx="1"/>
          </p:nvPr>
        </p:nvSpPr>
        <p:spPr>
          <a:xfrm>
            <a:off x="771525" y="2171700"/>
            <a:ext cx="8743950" cy="4114800"/>
          </a:xfrm>
        </p:spPr>
        <p:txBody>
          <a:bodyPr/>
          <a:lstStyle/>
          <a:p>
            <a:pPr>
              <a:buFont typeface="Wingdings" panose="05000000000000000000" pitchFamily="2" charset="2"/>
              <a:buBlip>
                <a:blip r:embed="rId3"/>
              </a:buBlip>
            </a:pPr>
            <a:r>
              <a:rPr lang="en" altLang="en-US" sz="2400">
                <a:latin typeface="Calibri" panose="020F0502020204030204" pitchFamily="34" charset="0"/>
                <a:cs typeface="Calibri" panose="020F0502020204030204" pitchFamily="34" charset="0"/>
              </a:rPr>
              <a:t>ILDs </a:t>
            </a:r>
            <a:r>
              <a:rPr lang="en" altLang="en-US" sz="2400">
                <a:latin typeface="Calibri" panose="020F0502020204030204" pitchFamily="34" charset="0"/>
              </a:rPr>
              <a:t>account for about </a:t>
            </a:r>
            <a:r>
              <a:rPr lang="en" altLang="en-US" sz="2400">
                <a:solidFill>
                  <a:srgbClr val="FFCC66"/>
                </a:solidFill>
                <a:latin typeface="Calibri" panose="020F0502020204030204" pitchFamily="34" charset="0"/>
              </a:rPr>
              <a:t>15% </a:t>
            </a:r>
            <a:r>
              <a:rPr lang="en" altLang="en-US" sz="2400">
                <a:latin typeface="Calibri" panose="020F0502020204030204" pitchFamily="34" charset="0"/>
              </a:rPr>
              <a:t>of all lung pathology</a:t>
            </a:r>
            <a:endParaRPr lang="en-US" altLang="en-US" sz="2400">
              <a:latin typeface="Calibri" panose="020F0502020204030204" pitchFamily="34" charset="0"/>
            </a:endParaRPr>
          </a:p>
          <a:p>
            <a:pPr>
              <a:buFont typeface="Wingdings" panose="05000000000000000000" pitchFamily="2" charset="2"/>
              <a:buBlip>
                <a:blip r:embed="rId3"/>
              </a:buBlip>
            </a:pPr>
            <a:r>
              <a:rPr lang="en" altLang="en-US" sz="2400">
                <a:latin typeface="Calibri" panose="020F0502020204030204" pitchFamily="34" charset="0"/>
              </a:rPr>
              <a:t>etiology: often </a:t>
            </a:r>
            <a:r>
              <a:rPr lang="en" altLang="en-US" sz="2400">
                <a:solidFill>
                  <a:srgbClr val="FFCC66"/>
                </a:solidFill>
                <a:latin typeface="Calibri" panose="020F0502020204030204" pitchFamily="34" charset="0"/>
              </a:rPr>
              <a:t>unknown </a:t>
            </a:r>
            <a:r>
              <a:rPr lang="en" altLang="en-US" sz="2400">
                <a:latin typeface="Calibri" panose="020F0502020204030204" pitchFamily="34" charset="0"/>
              </a:rPr>
              <a:t>(2/3)</a:t>
            </a:r>
            <a:endParaRPr lang="sr-Cyrl-CS" altLang="en-US" sz="2400">
              <a:latin typeface="Calibri" panose="020F0502020204030204" pitchFamily="34" charset="0"/>
            </a:endParaRPr>
          </a:p>
          <a:p>
            <a:pPr>
              <a:buFont typeface="Wingdings" panose="05000000000000000000" pitchFamily="2" charset="2"/>
              <a:buBlip>
                <a:blip r:embed="rId3"/>
              </a:buBlip>
            </a:pPr>
            <a:r>
              <a:rPr lang="en" altLang="en-US" sz="2400">
                <a:latin typeface="Calibri" panose="020F0502020204030204" pitchFamily="34" charset="0"/>
                <a:cs typeface="Calibri" panose="020F0502020204030204" pitchFamily="34" charset="0"/>
              </a:rPr>
              <a:t>benign and self-limiting or</a:t>
            </a:r>
          </a:p>
          <a:p>
            <a:pPr>
              <a:buFont typeface="Wingdings" panose="05000000000000000000" pitchFamily="2" charset="2"/>
              <a:buBlip>
                <a:blip r:embed="rId3"/>
              </a:buBlip>
            </a:pPr>
            <a:r>
              <a:rPr lang="en" altLang="en-US" sz="2400">
                <a:latin typeface="Calibri" panose="020F0502020204030204" pitchFamily="34" charset="0"/>
                <a:cs typeface="Calibri" panose="020F0502020204030204" pitchFamily="34" charset="0"/>
              </a:rPr>
              <a:t>chronic, progressive, irreversible and fatal</a:t>
            </a:r>
          </a:p>
          <a:p>
            <a:pPr>
              <a:buFont typeface="Wingdings" panose="05000000000000000000" pitchFamily="2" charset="2"/>
              <a:buBlip>
                <a:blip r:embed="rId3"/>
              </a:buBlip>
            </a:pPr>
            <a:endParaRPr lang="ru-RU" altLang="en-US" sz="2400">
              <a:latin typeface="Calibri" panose="020F0502020204030204" pitchFamily="34" charset="0"/>
              <a:cs typeface="Calibri" panose="020F0502020204030204" pitchFamily="34" charset="0"/>
            </a:endParaRPr>
          </a:p>
          <a:p>
            <a:pPr>
              <a:buFont typeface="Wingdings" panose="05000000000000000000" pitchFamily="2" charset="2"/>
              <a:buBlip>
                <a:blip r:embed="rId3"/>
              </a:buBlip>
            </a:pPr>
            <a:r>
              <a:rPr lang="en" altLang="en-US" sz="2400">
                <a:latin typeface="Calibri" panose="020F0502020204030204" pitchFamily="34" charset="0"/>
                <a:cs typeface="Calibri" panose="020F0502020204030204" pitchFamily="34" charset="0"/>
              </a:rPr>
              <a:t>all have certain common clinical, radiological and functional characteristics (they should be recognized)</a:t>
            </a:r>
            <a:endParaRPr lang="en-US" altLang="en-US" sz="2400">
              <a:latin typeface="Calibri" panose="020F0502020204030204" pitchFamily="34" charset="0"/>
              <a:cs typeface="Calibri" panose="020F0502020204030204" pitchFamily="34" charset="0"/>
            </a:endParaRPr>
          </a:p>
          <a:p>
            <a:pPr>
              <a:buFont typeface="Wingdings" panose="05000000000000000000" pitchFamily="2" charset="2"/>
              <a:buBlip>
                <a:blip r:embed="rId3"/>
              </a:buBlip>
            </a:pPr>
            <a:r>
              <a:rPr lang="en" altLang="en-US" sz="2400">
                <a:latin typeface="Calibri" panose="020F0502020204030204" pitchFamily="34" charset="0"/>
                <a:cs typeface="Calibri" panose="020F0502020204030204" pitchFamily="34" charset="0"/>
              </a:rPr>
              <a:t>The most common type - idiopathic pulmonary fibrosis (IPF) - is associated with a poor prognosis</a:t>
            </a:r>
            <a:endParaRPr lang="sr-Latn-CS" altLang="en-US" sz="2400">
              <a:latin typeface="Calibri" panose="020F0502020204030204" pitchFamily="34" charset="0"/>
              <a:cs typeface="Calibri" panose="020F0502020204030204" pitchFamily="3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31074" name="Title 1">
            <a:extLst>
              <a:ext uri="{FF2B5EF4-FFF2-40B4-BE49-F238E27FC236}">
                <a16:creationId xmlns="" xmlns:a16="http://schemas.microsoft.com/office/drawing/2014/main" id="{1D68C000-D3C0-1BE8-8F6E-F7AC43F33F84}"/>
              </a:ext>
            </a:extLst>
          </p:cNvPr>
          <p:cNvSpPr>
            <a:spLocks noGrp="1"/>
          </p:cNvSpPr>
          <p:nvPr>
            <p:ph type="title"/>
          </p:nvPr>
        </p:nvSpPr>
        <p:spPr>
          <a:xfrm>
            <a:off x="318964" y="617538"/>
            <a:ext cx="9793088" cy="1143000"/>
          </a:xfrm>
        </p:spPr>
        <p:txBody>
          <a:bodyPr/>
          <a:lstStyle/>
          <a:p>
            <a:pPr algn="ctr"/>
            <a:r>
              <a:rPr lang="en" altLang="en-US" sz="3200" b="1" i="1" dirty="0">
                <a:latin typeface="Comic Sans MS" panose="030F0702030302020204" pitchFamily="66" charset="0"/>
                <a:ea typeface="Verdana" panose="020B0604030504040204" pitchFamily="34" charset="0"/>
                <a:cs typeface="Verdana" panose="020B0604030504040204" pitchFamily="34" charset="0"/>
              </a:rPr>
              <a:t>  </a:t>
            </a:r>
            <a:r>
              <a:rPr lang="en" altLang="en-US" sz="3200" dirty="0">
                <a:latin typeface="Calibri" panose="020F0502020204030204" pitchFamily="34" charset="0"/>
                <a:ea typeface="Verdana" panose="020B0604030504040204" pitchFamily="34" charset="0"/>
                <a:cs typeface="Calibri" panose="020F0502020204030204" pitchFamily="34" charset="0"/>
              </a:rPr>
              <a:t>HIGH RESOLUTION </a:t>
            </a:r>
            <a:r>
              <a:rPr lang="en" altLang="en-US" sz="3200" dirty="0" smtClean="0">
                <a:latin typeface="Calibri" panose="020F0502020204030204" pitchFamily="34" charset="0"/>
                <a:ea typeface="Verdana" panose="020B0604030504040204" pitchFamily="34" charset="0"/>
                <a:cs typeface="Calibri" panose="020F0502020204030204" pitchFamily="34" charset="0"/>
              </a:rPr>
              <a:t>COMPUTERIZED</a:t>
            </a:r>
            <a:r>
              <a:rPr lang="sr-Latn-RS" altLang="en-US" sz="3200" dirty="0" smtClean="0">
                <a:latin typeface="Calibri" panose="020F0502020204030204" pitchFamily="34" charset="0"/>
                <a:ea typeface="Verdana" panose="020B0604030504040204" pitchFamily="34" charset="0"/>
                <a:cs typeface="Calibri" panose="020F0502020204030204" pitchFamily="34" charset="0"/>
              </a:rPr>
              <a:t> </a:t>
            </a:r>
            <a:r>
              <a:rPr lang="en" altLang="en-US" sz="3200" dirty="0" smtClean="0">
                <a:latin typeface="Calibri" panose="020F0502020204030204" pitchFamily="34" charset="0"/>
                <a:ea typeface="Verdana" panose="020B0604030504040204" pitchFamily="34" charset="0"/>
                <a:cs typeface="Calibri" panose="020F0502020204030204" pitchFamily="34" charset="0"/>
              </a:rPr>
              <a:t>TOMOGRAPHY </a:t>
            </a:r>
            <a:r>
              <a:rPr lang="sr-Cyrl-CS" altLang="en-US" sz="3200" dirty="0">
                <a:latin typeface="Calibri" panose="020F0502020204030204" pitchFamily="34" charset="0"/>
                <a:ea typeface="Verdana" panose="020B0604030504040204" pitchFamily="34" charset="0"/>
                <a:cs typeface="Calibri" panose="020F0502020204030204" pitchFamily="34" charset="0"/>
              </a:rPr>
              <a:t/>
            </a:r>
            <a:br>
              <a:rPr lang="sr-Cyrl-CS" altLang="en-US" sz="3200" dirty="0">
                <a:latin typeface="Calibri" panose="020F0502020204030204" pitchFamily="34" charset="0"/>
                <a:ea typeface="Verdana" panose="020B0604030504040204" pitchFamily="34" charset="0"/>
                <a:cs typeface="Calibri" panose="020F0502020204030204" pitchFamily="34" charset="0"/>
              </a:rPr>
            </a:br>
            <a:r>
              <a:rPr lang="en" altLang="en-US" sz="3200" dirty="0">
                <a:latin typeface="Calibri" panose="020F0502020204030204" pitchFamily="34" charset="0"/>
                <a:ea typeface="Verdana" panose="020B0604030504040204" pitchFamily="34" charset="0"/>
                <a:cs typeface="Calibri" panose="020F0502020204030204" pitchFamily="34" charset="0"/>
              </a:rPr>
              <a:t>- HRCT</a:t>
            </a:r>
            <a:endParaRPr lang="sr-Latn-CS" altLang="en-US" sz="3200" dirty="0">
              <a:latin typeface="Calibri" panose="020F0502020204030204" pitchFamily="34" charset="0"/>
              <a:cs typeface="Calibri" panose="020F0502020204030204" pitchFamily="34" charset="0"/>
            </a:endParaRPr>
          </a:p>
        </p:txBody>
      </p:sp>
      <p:sp>
        <p:nvSpPr>
          <p:cNvPr id="131075" name="Content Placeholder 2">
            <a:extLst>
              <a:ext uri="{FF2B5EF4-FFF2-40B4-BE49-F238E27FC236}">
                <a16:creationId xmlns="" xmlns:a16="http://schemas.microsoft.com/office/drawing/2014/main" id="{AE82A7DD-11AB-C216-A943-B96A2AE9A870}"/>
              </a:ext>
            </a:extLst>
          </p:cNvPr>
          <p:cNvSpPr>
            <a:spLocks noGrp="1"/>
          </p:cNvSpPr>
          <p:nvPr>
            <p:ph idx="1"/>
          </p:nvPr>
        </p:nvSpPr>
        <p:spPr>
          <a:xfrm>
            <a:off x="1104900" y="2017713"/>
            <a:ext cx="8421688" cy="4114800"/>
          </a:xfrm>
        </p:spPr>
        <p:txBody>
          <a:bodyPr/>
          <a:lstStyle/>
          <a:p>
            <a:pPr>
              <a:buFont typeface="Arial" panose="020B0604020202020204" pitchFamily="34" charset="0"/>
              <a:buChar char="•"/>
            </a:pPr>
            <a:endParaRPr lang="sr-Cyrl-CS" altLang="en-US" sz="2400" b="1" dirty="0">
              <a:solidFill>
                <a:srgbClr val="FFFF00"/>
              </a:solidFill>
              <a:latin typeface="Calibri" panose="020F0502020204030204" pitchFamily="34" charset="0"/>
            </a:endParaRPr>
          </a:p>
          <a:p>
            <a:pPr>
              <a:buFont typeface="Arial" panose="020B0604020202020204" pitchFamily="34" charset="0"/>
              <a:buChar char="•"/>
            </a:pPr>
            <a:endParaRPr lang="sr-Cyrl-CS" altLang="en-US" sz="2400" dirty="0">
              <a:solidFill>
                <a:srgbClr val="FFFF00"/>
              </a:solidFill>
              <a:latin typeface="Calibri" panose="020F0502020204030204" pitchFamily="34" charset="0"/>
            </a:endParaRPr>
          </a:p>
          <a:p>
            <a:pPr>
              <a:buFont typeface="Arial" panose="020B0604020202020204" pitchFamily="34" charset="0"/>
              <a:buChar char="•"/>
            </a:pPr>
            <a:r>
              <a:rPr lang="en" altLang="en-US" sz="2400" b="1" dirty="0">
                <a:latin typeface="Calibri" panose="020F0502020204030204" pitchFamily="34" charset="0"/>
                <a:ea typeface="Verdana" panose="020B0604030504040204" pitchFamily="34" charset="0"/>
                <a:cs typeface="Verdana" panose="020B0604030504040204" pitchFamily="34" charset="0"/>
              </a:rPr>
              <a:t>HRCT of the chest - </a:t>
            </a:r>
            <a:r>
              <a:rPr lang="en" altLang="en-US" sz="2400" b="1" dirty="0">
                <a:latin typeface="Calibri" panose="020F0502020204030204" pitchFamily="34" charset="0"/>
                <a:cs typeface="Calibri" panose="020F0502020204030204" pitchFamily="34" charset="0"/>
              </a:rPr>
              <a:t>a key role in establishing the diagnosis</a:t>
            </a:r>
            <a:endParaRPr lang="sr-Cyrl-CS" altLang="en-US" sz="2400" b="1" dirty="0">
              <a:latin typeface="Calibri" panose="020F0502020204030204" pitchFamily="34" charset="0"/>
              <a:cs typeface="Calibri" panose="020F0502020204030204" pitchFamily="34" charset="0"/>
            </a:endParaRPr>
          </a:p>
          <a:p>
            <a:pPr>
              <a:buFont typeface="Arial" panose="020B0604020202020204" pitchFamily="34" charset="0"/>
              <a:buChar char="•"/>
            </a:pPr>
            <a:endParaRPr lang="en-US" altLang="en-US" sz="2400" dirty="0">
              <a:solidFill>
                <a:srgbClr val="FFFF00"/>
              </a:solidFill>
              <a:latin typeface="Calibri" panose="020F0502020204030204" pitchFamily="34" charset="0"/>
            </a:endParaRPr>
          </a:p>
          <a:p>
            <a:pPr>
              <a:buFont typeface="Arial" panose="020B0604020202020204" pitchFamily="34" charset="0"/>
              <a:buChar char="•"/>
            </a:pPr>
            <a:r>
              <a:rPr lang="en" altLang="en-US" sz="2400" dirty="0">
                <a:solidFill>
                  <a:srgbClr val="FFFF00"/>
                </a:solidFill>
                <a:latin typeface="Calibri" panose="020F0502020204030204" pitchFamily="34" charset="0"/>
              </a:rPr>
              <a:t>Concordance </a:t>
            </a:r>
            <a:r>
              <a:rPr lang="en" altLang="en-US" sz="2400" dirty="0">
                <a:solidFill>
                  <a:srgbClr val="FFFF00"/>
                </a:solidFill>
                <a:latin typeface="Calibri" panose="020F0502020204030204" pitchFamily="34" charset="0"/>
                <a:ea typeface="Verdana" panose="020B0604030504040204" pitchFamily="34" charset="0"/>
                <a:cs typeface="Verdana" panose="020B0604030504040204" pitchFamily="34" charset="0"/>
              </a:rPr>
              <a:t>of HRCT </a:t>
            </a:r>
            <a:r>
              <a:rPr lang="en" altLang="en-US" sz="2400" dirty="0">
                <a:solidFill>
                  <a:srgbClr val="FFFF00"/>
                </a:solidFill>
                <a:latin typeface="Calibri" panose="020F0502020204030204" pitchFamily="34" charset="0"/>
              </a:rPr>
              <a:t>with histological findings of UIP - 94%</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32098" name="Title 1">
            <a:extLst>
              <a:ext uri="{FF2B5EF4-FFF2-40B4-BE49-F238E27FC236}">
                <a16:creationId xmlns="" xmlns:a16="http://schemas.microsoft.com/office/drawing/2014/main" id="{2EA7EEE5-8E51-3C66-593E-258FC9169E6C}"/>
              </a:ext>
            </a:extLst>
          </p:cNvPr>
          <p:cNvSpPr>
            <a:spLocks noGrp="1"/>
          </p:cNvSpPr>
          <p:nvPr>
            <p:ph type="title"/>
          </p:nvPr>
        </p:nvSpPr>
        <p:spPr>
          <a:xfrm>
            <a:off x="1255068" y="332656"/>
            <a:ext cx="8766175" cy="1143000"/>
          </a:xfrm>
        </p:spPr>
        <p:txBody>
          <a:bodyPr/>
          <a:lstStyle/>
          <a:p>
            <a:pPr algn="ctr"/>
            <a:r>
              <a:rPr lang="en" altLang="en-US" sz="4000" dirty="0">
                <a:latin typeface="Calibri" panose="020F0502020204030204" pitchFamily="34" charset="0"/>
                <a:cs typeface="Calibri" panose="020F0502020204030204" pitchFamily="34" charset="0"/>
              </a:rPr>
              <a:t>Diagnosis of IPF</a:t>
            </a:r>
            <a:endParaRPr lang="en-US" altLang="en-US" sz="4000" dirty="0"/>
          </a:p>
        </p:txBody>
      </p:sp>
      <p:sp>
        <p:nvSpPr>
          <p:cNvPr id="3" name="Content Placeholder 2">
            <a:extLst>
              <a:ext uri="{FF2B5EF4-FFF2-40B4-BE49-F238E27FC236}">
                <a16:creationId xmlns="" xmlns:a16="http://schemas.microsoft.com/office/drawing/2014/main" id="{E4B92E00-9604-1BF7-A5E9-B1DC3510F997}"/>
              </a:ext>
            </a:extLst>
          </p:cNvPr>
          <p:cNvSpPr>
            <a:spLocks noGrp="1"/>
          </p:cNvSpPr>
          <p:nvPr>
            <p:ph idx="1"/>
          </p:nvPr>
        </p:nvSpPr>
        <p:spPr/>
        <p:txBody>
          <a:bodyPr/>
          <a:lstStyle/>
          <a:p>
            <a:pPr>
              <a:buFont typeface="Wingdings" panose="05000000000000000000" pitchFamily="2" charset="2"/>
              <a:buNone/>
              <a:defRPr/>
            </a:pPr>
            <a:r>
              <a:rPr lang="en" sz="2800" dirty="0">
                <a:latin typeface="Calibri" pitchFamily="34" charset="0"/>
                <a:cs typeface="Calibri" pitchFamily="34" charset="0"/>
              </a:rPr>
              <a:t>A diagnosis of IPF requires the following:</a:t>
            </a:r>
            <a:endParaRPr lang="sr-Latn-RS" sz="2800" dirty="0">
              <a:latin typeface="Calibri" pitchFamily="34" charset="0"/>
              <a:cs typeface="Calibri" pitchFamily="34" charset="0"/>
            </a:endParaRPr>
          </a:p>
          <a:p>
            <a:pPr marL="514350" indent="-514350">
              <a:buFont typeface="+mj-lt"/>
              <a:buAutoNum type="arabicPeriod"/>
              <a:defRPr/>
            </a:pPr>
            <a:endParaRPr lang="sr-Latn-RS" sz="2400" dirty="0">
              <a:latin typeface="Calibri" pitchFamily="34" charset="0"/>
              <a:cs typeface="Calibri" pitchFamily="34" charset="0"/>
            </a:endParaRPr>
          </a:p>
          <a:p>
            <a:pPr marL="514350" indent="-514350">
              <a:buFont typeface="+mj-lt"/>
              <a:buAutoNum type="arabicPeriod"/>
              <a:defRPr/>
            </a:pPr>
            <a:r>
              <a:rPr lang="en" sz="2400" b="1" dirty="0">
                <a:solidFill>
                  <a:srgbClr val="FFFF00"/>
                </a:solidFill>
                <a:latin typeface="Calibri" pitchFamily="34" charset="0"/>
                <a:cs typeface="Calibri" pitchFamily="34" charset="0"/>
              </a:rPr>
              <a:t>Elimination of all known causes of ILD </a:t>
            </a:r>
            <a:r>
              <a:rPr lang="en" sz="2400" dirty="0">
                <a:latin typeface="Calibri" pitchFamily="34" charset="0"/>
                <a:cs typeface="Calibri" pitchFamily="34" charset="0"/>
              </a:rPr>
              <a:t>(</a:t>
            </a:r>
            <a:r>
              <a:rPr lang="en" sz="2400" dirty="0" smtClean="0">
                <a:latin typeface="Calibri" pitchFamily="34" charset="0"/>
                <a:cs typeface="Calibri" pitchFamily="34" charset="0"/>
              </a:rPr>
              <a:t>eg</a:t>
            </a:r>
            <a:r>
              <a:rPr lang="sr-Latn-RS" sz="2400" dirty="0" smtClean="0">
                <a:latin typeface="Calibri" pitchFamily="34" charset="0"/>
                <a:cs typeface="Calibri" pitchFamily="34" charset="0"/>
              </a:rPr>
              <a:t>.</a:t>
            </a:r>
            <a:r>
              <a:rPr lang="en" sz="2400" dirty="0" smtClean="0">
                <a:latin typeface="Calibri" pitchFamily="34" charset="0"/>
                <a:cs typeface="Calibri" pitchFamily="34" charset="0"/>
              </a:rPr>
              <a:t> </a:t>
            </a:r>
            <a:r>
              <a:rPr lang="en" sz="2400" dirty="0">
                <a:latin typeface="Calibri" pitchFamily="34" charset="0"/>
                <a:cs typeface="Calibri" pitchFamily="34" charset="0"/>
              </a:rPr>
              <a:t>exposure to environmental factors and in the household, occupational risk factors, </a:t>
            </a:r>
            <a:r>
              <a:rPr lang="en" sz="2400" dirty="0" smtClean="0">
                <a:latin typeface="Calibri" pitchFamily="34" charset="0"/>
                <a:cs typeface="Calibri" pitchFamily="34" charset="0"/>
              </a:rPr>
              <a:t>SBVT, </a:t>
            </a:r>
            <a:r>
              <a:rPr lang="en" sz="2400" dirty="0">
                <a:latin typeface="Calibri" pitchFamily="34" charset="0"/>
                <a:cs typeface="Calibri" pitchFamily="34" charset="0"/>
              </a:rPr>
              <a:t>drug toxicity) </a:t>
            </a:r>
            <a:r>
              <a:rPr lang="sr-Latn-RS" sz="2400" dirty="0" smtClean="0">
                <a:latin typeface="Calibri" pitchFamily="34" charset="0"/>
                <a:cs typeface="Calibri" pitchFamily="34" charset="0"/>
              </a:rPr>
              <a:t>and</a:t>
            </a:r>
            <a:endParaRPr lang="en" sz="2400" dirty="0">
              <a:latin typeface="Calibri" pitchFamily="34" charset="0"/>
              <a:cs typeface="Calibri" pitchFamily="34" charset="0"/>
            </a:endParaRPr>
          </a:p>
          <a:p>
            <a:pPr marL="514350" indent="-514350">
              <a:buFont typeface="+mj-lt"/>
              <a:buAutoNum type="arabicPeriod"/>
              <a:defRPr/>
            </a:pPr>
            <a:endParaRPr lang="sr-Latn-RS" sz="2400" dirty="0">
              <a:latin typeface="Calibri" pitchFamily="34" charset="0"/>
              <a:cs typeface="Calibri" pitchFamily="34" charset="0"/>
            </a:endParaRPr>
          </a:p>
          <a:p>
            <a:pPr marL="514350" indent="-514350">
              <a:buFont typeface="+mj-lt"/>
              <a:buAutoNum type="arabicPeriod"/>
              <a:defRPr/>
            </a:pPr>
            <a:r>
              <a:rPr lang="en" sz="2400" b="1" dirty="0">
                <a:solidFill>
                  <a:srgbClr val="FFFF00"/>
                </a:solidFill>
                <a:latin typeface="Calibri" pitchFamily="34" charset="0"/>
                <a:cs typeface="Calibri" pitchFamily="34" charset="0"/>
              </a:rPr>
              <a:t>typical UIP pattern on HRCT </a:t>
            </a:r>
            <a:r>
              <a:rPr lang="en" sz="2400" dirty="0" smtClean="0">
                <a:latin typeface="Calibri" pitchFamily="34" charset="0"/>
                <a:cs typeface="Calibri" pitchFamily="34" charset="0"/>
              </a:rPr>
              <a:t>(in </a:t>
            </a:r>
            <a:r>
              <a:rPr lang="en" sz="2400" dirty="0">
                <a:latin typeface="Calibri" pitchFamily="34" charset="0"/>
                <a:cs typeface="Calibri" pitchFamily="34" charset="0"/>
              </a:rPr>
              <a:t>patients who did not undergo a lung </a:t>
            </a:r>
            <a:r>
              <a:rPr lang="en" sz="2400" dirty="0" smtClean="0">
                <a:latin typeface="Calibri" pitchFamily="34" charset="0"/>
                <a:cs typeface="Calibri" pitchFamily="34" charset="0"/>
              </a:rPr>
              <a:t>biopsy)</a:t>
            </a:r>
            <a:endParaRPr lang="en" sz="2400" dirty="0">
              <a:latin typeface="Calibri" pitchFamily="34" charset="0"/>
              <a:cs typeface="Calibri" pitchFamily="34" charset="0"/>
            </a:endParaRPr>
          </a:p>
          <a:p>
            <a:pPr marL="514350" indent="-514350">
              <a:buFont typeface="+mj-lt"/>
              <a:buAutoNum type="arabicPeriod"/>
              <a:defRPr/>
            </a:pPr>
            <a:endParaRPr lang="sr-Latn-RS" sz="2400" dirty="0">
              <a:latin typeface="Calibri" pitchFamily="34" charset="0"/>
              <a:cs typeface="Calibri" pitchFamily="34" charset="0"/>
            </a:endParaRPr>
          </a:p>
          <a:p>
            <a:pPr marL="514350" indent="-514350">
              <a:buFont typeface="+mj-lt"/>
              <a:buAutoNum type="arabicPeriod"/>
              <a:defRPr/>
            </a:pPr>
            <a:endParaRPr lang="sr-Latn-RS" sz="2800" dirty="0">
              <a:latin typeface="Calibri" pitchFamily="34" charset="0"/>
              <a:cs typeface="Calibri" pitchFamily="34" charset="0"/>
            </a:endParaRPr>
          </a:p>
          <a:p>
            <a:pPr marL="514350" indent="-514350">
              <a:buFont typeface="+mj-lt"/>
              <a:buAutoNum type="arabicPeriod"/>
              <a:defRPr/>
            </a:pPr>
            <a:endParaRPr lang="sr-Cyrl-RS" sz="2800" dirty="0">
              <a:latin typeface="Calibri" pitchFamily="34" charset="0"/>
              <a:cs typeface="Calibri"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00236B"/>
        </a:soli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 xmlns:a16="http://schemas.microsoft.com/office/drawing/2014/main" id="{4803865F-EC7B-B988-BEC6-12C38B3C002F}"/>
              </a:ext>
            </a:extLst>
          </p:cNvPr>
          <p:cNvGraphicFramePr>
            <a:graphicFrameLocks noGrp="1"/>
          </p:cNvGraphicFramePr>
          <p:nvPr>
            <p:ph idx="1"/>
            <p:extLst>
              <p:ext uri="{D42A27DB-BD31-4B8C-83A1-F6EECF244321}">
                <p14:modId xmlns:p14="http://schemas.microsoft.com/office/powerpoint/2010/main" val="1684727322"/>
              </p:ext>
            </p:extLst>
          </p:nvPr>
        </p:nvGraphicFramePr>
        <p:xfrm>
          <a:off x="876300" y="533400"/>
          <a:ext cx="8610600" cy="6040041"/>
        </p:xfrm>
        <a:graphic>
          <a:graphicData uri="http://schemas.openxmlformats.org/drawingml/2006/table">
            <a:tbl>
              <a:tblPr firstRow="1" bandRow="1">
                <a:tableStyleId>{00A15C55-8517-42AA-B614-E9B94910E393}</a:tableStyleId>
              </a:tblPr>
              <a:tblGrid>
                <a:gridCol w="2152650">
                  <a:extLst>
                    <a:ext uri="{9D8B030D-6E8A-4147-A177-3AD203B41FA5}">
                      <a16:colId xmlns="" xmlns:a16="http://schemas.microsoft.com/office/drawing/2014/main" val="20000"/>
                    </a:ext>
                  </a:extLst>
                </a:gridCol>
                <a:gridCol w="2152650">
                  <a:extLst>
                    <a:ext uri="{9D8B030D-6E8A-4147-A177-3AD203B41FA5}">
                      <a16:colId xmlns="" xmlns:a16="http://schemas.microsoft.com/office/drawing/2014/main" val="20001"/>
                    </a:ext>
                  </a:extLst>
                </a:gridCol>
                <a:gridCol w="2152650">
                  <a:extLst>
                    <a:ext uri="{9D8B030D-6E8A-4147-A177-3AD203B41FA5}">
                      <a16:colId xmlns="" xmlns:a16="http://schemas.microsoft.com/office/drawing/2014/main" val="20002"/>
                    </a:ext>
                  </a:extLst>
                </a:gridCol>
                <a:gridCol w="2152650">
                  <a:extLst>
                    <a:ext uri="{9D8B030D-6E8A-4147-A177-3AD203B41FA5}">
                      <a16:colId xmlns="" xmlns:a16="http://schemas.microsoft.com/office/drawing/2014/main" val="20003"/>
                    </a:ext>
                  </a:extLst>
                </a:gridCol>
              </a:tblGrid>
              <a:tr h="365685">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1600" b="1" i="0" kern="1200" dirty="0" smtClean="0">
                          <a:solidFill>
                            <a:schemeClr val="tx1"/>
                          </a:solidFill>
                          <a:effectLst/>
                          <a:latin typeface="Calibri" panose="020F0502020204030204" pitchFamily="34" charset="0"/>
                          <a:ea typeface="+mn-ea"/>
                          <a:cs typeface="Calibri" panose="020F0502020204030204" pitchFamily="34" charset="0"/>
                        </a:rPr>
                        <a:t>Criteri</a:t>
                      </a:r>
                      <a:r>
                        <a:rPr lang="sr-Latn-RS" sz="1600" b="1" i="0" kern="1200" dirty="0" smtClean="0">
                          <a:solidFill>
                            <a:schemeClr val="tx1"/>
                          </a:solidFill>
                          <a:effectLst/>
                          <a:latin typeface="Calibri" panose="020F0502020204030204" pitchFamily="34" charset="0"/>
                          <a:ea typeface="+mn-ea"/>
                          <a:cs typeface="Calibri" panose="020F0502020204030204" pitchFamily="34" charset="0"/>
                        </a:rPr>
                        <a:t>a</a:t>
                      </a:r>
                      <a:r>
                        <a:rPr lang="en" sz="1600" b="1" i="0" kern="1200" dirty="0" smtClean="0">
                          <a:solidFill>
                            <a:schemeClr val="tx1"/>
                          </a:solidFill>
                          <a:effectLst/>
                          <a:latin typeface="Calibri" panose="020F0502020204030204" pitchFamily="34" charset="0"/>
                          <a:ea typeface="+mn-ea"/>
                          <a:cs typeface="Calibri" panose="020F0502020204030204" pitchFamily="34" charset="0"/>
                        </a:rPr>
                        <a:t> for UIP on </a:t>
                      </a:r>
                      <a:r>
                        <a:rPr lang="en" sz="1600" b="1" i="0" kern="1200" dirty="0">
                          <a:solidFill>
                            <a:schemeClr val="tx1"/>
                          </a:solidFill>
                          <a:effectLst/>
                          <a:latin typeface="Calibri" panose="020F0502020204030204" pitchFamily="34" charset="0"/>
                          <a:ea typeface="+mn-ea"/>
                          <a:cs typeface="Calibri" panose="020F0502020204030204" pitchFamily="34" charset="0"/>
                        </a:rPr>
                        <a:t>the </a:t>
                      </a:r>
                      <a:r>
                        <a:rPr lang="en" sz="1600" b="1" i="0" kern="1200" dirty="0" smtClean="0">
                          <a:solidFill>
                            <a:schemeClr val="tx1"/>
                          </a:solidFill>
                          <a:effectLst/>
                          <a:latin typeface="Calibri" panose="020F0502020204030204" pitchFamily="34" charset="0"/>
                          <a:ea typeface="+mn-ea"/>
                          <a:cs typeface="Calibri" panose="020F0502020204030204" pitchFamily="34" charset="0"/>
                        </a:rPr>
                        <a:t>high resolution</a:t>
                      </a:r>
                      <a:r>
                        <a:rPr lang="sr-Latn-RS" sz="1600" b="1" i="0" kern="1200" dirty="0" smtClean="0">
                          <a:solidFill>
                            <a:schemeClr val="tx1"/>
                          </a:solidFill>
                          <a:effectLst/>
                          <a:latin typeface="Calibri" panose="020F0502020204030204" pitchFamily="34" charset="0"/>
                          <a:ea typeface="+mn-ea"/>
                          <a:cs typeface="Calibri" panose="020F0502020204030204" pitchFamily="34" charset="0"/>
                        </a:rPr>
                        <a:t> computerized tomography</a:t>
                      </a:r>
                      <a:r>
                        <a:rPr lang="en" sz="1600" b="1" i="0" kern="1200" dirty="0" smtClean="0">
                          <a:solidFill>
                            <a:schemeClr val="tx1"/>
                          </a:solidFill>
                          <a:effectLst/>
                          <a:latin typeface="Calibri" panose="020F0502020204030204" pitchFamily="34" charset="0"/>
                          <a:ea typeface="+mn-ea"/>
                          <a:cs typeface="Calibri" panose="020F0502020204030204" pitchFamily="34" charset="0"/>
                        </a:rPr>
                        <a:t> </a:t>
                      </a:r>
                      <a:r>
                        <a:rPr lang="en" sz="1600" b="1" i="0" kern="1200" baseline="0" dirty="0">
                          <a:solidFill>
                            <a:schemeClr val="tx1"/>
                          </a:solidFill>
                          <a:effectLst/>
                          <a:latin typeface="Calibri" panose="020F0502020204030204" pitchFamily="34" charset="0"/>
                          <a:ea typeface="+mn-ea"/>
                          <a:cs typeface="Calibri" panose="020F0502020204030204" pitchFamily="34" charset="0"/>
                        </a:rPr>
                        <a:t>(HRCT)</a:t>
                      </a:r>
                      <a:endParaRPr lang="en-US" sz="1600" b="1" dirty="0">
                        <a:solidFill>
                          <a:schemeClr val="tx1"/>
                        </a:solidFill>
                        <a:latin typeface="Calibri" panose="020F0502020204030204" pitchFamily="34" charset="0"/>
                        <a:cs typeface="Calibri" panose="020F0502020204030204" pitchFamily="34" charset="0"/>
                      </a:endParaRPr>
                    </a:p>
                  </a:txBody>
                  <a:tcPr marL="68580" marR="68580" marT="34290" marB="34290">
                    <a:solidFill>
                      <a:srgbClr val="00B050"/>
                    </a:solidFill>
                  </a:tcPr>
                </a:tc>
                <a:tc hMerge="1">
                  <a:txBody>
                    <a:bodyPr/>
                    <a:lstStyle/>
                    <a:p>
                      <a:endParaRPr lang="en-US" dirty="0"/>
                    </a:p>
                  </a:txBody>
                  <a:tcPr>
                    <a:solidFill>
                      <a:srgbClr val="00B050"/>
                    </a:solidFill>
                  </a:tcPr>
                </a:tc>
                <a:tc hMerge="1">
                  <a:txBody>
                    <a:bodyPr/>
                    <a:lstStyle/>
                    <a:p>
                      <a:endParaRPr lang="en-US" dirty="0"/>
                    </a:p>
                  </a:txBody>
                  <a:tcPr>
                    <a:solidFill>
                      <a:srgbClr val="00B050"/>
                    </a:solidFill>
                  </a:tcPr>
                </a:tc>
                <a:tc hMerge="1">
                  <a:txBody>
                    <a:bodyPr/>
                    <a:lstStyle/>
                    <a:p>
                      <a:endParaRPr lang="en-US" dirty="0"/>
                    </a:p>
                  </a:txBody>
                  <a:tcPr>
                    <a:solidFill>
                      <a:srgbClr val="00B050"/>
                    </a:solidFill>
                  </a:tcPr>
                </a:tc>
                <a:extLst>
                  <a:ext uri="{0D108BD9-81ED-4DB2-BD59-A6C34878D82A}">
                    <a16:rowId xmlns="" xmlns:a16="http://schemas.microsoft.com/office/drawing/2014/main" val="10000"/>
                  </a:ext>
                </a:extLst>
              </a:tr>
              <a:tr h="342244">
                <a:tc>
                  <a:txBody>
                    <a:bodyPr/>
                    <a:lstStyle/>
                    <a:p>
                      <a:r>
                        <a:rPr lang="en" sz="1400" b="1" dirty="0">
                          <a:solidFill>
                            <a:schemeClr val="accent4">
                              <a:lumMod val="10000"/>
                            </a:schemeClr>
                          </a:solidFill>
                          <a:latin typeface="Calibri" panose="020F0502020204030204" pitchFamily="34" charset="0"/>
                          <a:cs typeface="Calibri" panose="020F0502020204030204" pitchFamily="34" charset="0"/>
                        </a:rPr>
                        <a:t>UIP</a:t>
                      </a:r>
                      <a:endParaRPr lang="en-US" sz="1400" b="1"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b="1" dirty="0">
                          <a:solidFill>
                            <a:schemeClr val="accent4">
                              <a:lumMod val="10000"/>
                            </a:schemeClr>
                          </a:solidFill>
                          <a:latin typeface="Calibri" panose="020F0502020204030204" pitchFamily="34" charset="0"/>
                          <a:cs typeface="Calibri" panose="020F0502020204030204" pitchFamily="34" charset="0"/>
                        </a:rPr>
                        <a:t>Probably</a:t>
                      </a:r>
                      <a:r>
                        <a:rPr lang="en" sz="1400" b="1" baseline="0" dirty="0">
                          <a:solidFill>
                            <a:schemeClr val="accent4">
                              <a:lumMod val="10000"/>
                            </a:schemeClr>
                          </a:solidFill>
                          <a:latin typeface="Calibri" panose="020F0502020204030204" pitchFamily="34" charset="0"/>
                          <a:cs typeface="Calibri" panose="020F0502020204030204" pitchFamily="34" charset="0"/>
                        </a:rPr>
                        <a:t> </a:t>
                      </a:r>
                      <a:r>
                        <a:rPr lang="en" sz="1400" b="1" dirty="0">
                          <a:solidFill>
                            <a:schemeClr val="accent4">
                              <a:lumMod val="10000"/>
                            </a:schemeClr>
                          </a:solidFill>
                          <a:latin typeface="Calibri" panose="020F0502020204030204" pitchFamily="34" charset="0"/>
                          <a:cs typeface="Calibri" panose="020F0502020204030204" pitchFamily="34" charset="0"/>
                        </a:rPr>
                        <a:t>UIP</a:t>
                      </a:r>
                      <a:endParaRPr lang="en-US" sz="1400" b="1"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b="1" dirty="0">
                          <a:solidFill>
                            <a:schemeClr val="accent4">
                              <a:lumMod val="10000"/>
                            </a:schemeClr>
                          </a:solidFill>
                          <a:latin typeface="Calibri" panose="020F0502020204030204" pitchFamily="34" charset="0"/>
                          <a:cs typeface="Calibri" panose="020F0502020204030204" pitchFamily="34" charset="0"/>
                        </a:rPr>
                        <a:t>Unspecified for UIP</a:t>
                      </a:r>
                      <a:endParaRPr lang="en-US" sz="1400" b="1"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b="1" dirty="0">
                          <a:solidFill>
                            <a:schemeClr val="accent4">
                              <a:lumMod val="10000"/>
                            </a:schemeClr>
                          </a:solidFill>
                          <a:latin typeface="Calibri" panose="020F0502020204030204" pitchFamily="34" charset="0"/>
                          <a:cs typeface="Calibri" panose="020F0502020204030204" pitchFamily="34" charset="0"/>
                        </a:rPr>
                        <a:t>Alternative diagnosis</a:t>
                      </a:r>
                      <a:endParaRPr lang="en-US" sz="1400" b="1"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extLst>
                  <a:ext uri="{0D108BD9-81ED-4DB2-BD59-A6C34878D82A}">
                    <a16:rowId xmlns="" xmlns:a16="http://schemas.microsoft.com/office/drawing/2014/main" val="10001"/>
                  </a:ext>
                </a:extLst>
              </a:tr>
              <a:tr h="534463">
                <a:tc>
                  <a:txBody>
                    <a:bodyPr/>
                    <a:lstStyle/>
                    <a:p>
                      <a:r>
                        <a:rPr lang="en" sz="1400" b="1" i="0" kern="1200" dirty="0">
                          <a:solidFill>
                            <a:schemeClr val="accent4">
                              <a:lumMod val="10000"/>
                            </a:schemeClr>
                          </a:solidFill>
                          <a:effectLst/>
                          <a:latin typeface="Calibri" panose="020F0502020204030204" pitchFamily="34" charset="0"/>
                          <a:ea typeface="+mn-ea"/>
                          <a:cs typeface="Calibri" panose="020F0502020204030204" pitchFamily="34" charset="0"/>
                        </a:rPr>
                        <a:t>Predominantly with </a:t>
                      </a:r>
                      <a:r>
                        <a:rPr lang="sr-Latn-RS" sz="1400" b="1"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s</a:t>
                      </a:r>
                      <a:r>
                        <a:rPr lang="en" sz="1400" b="1"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ubpleural </a:t>
                      </a:r>
                      <a:r>
                        <a:rPr lang="en" sz="1400" b="1" i="0" kern="1200" baseline="0" dirty="0">
                          <a:solidFill>
                            <a:schemeClr val="accent4">
                              <a:lumMod val="10000"/>
                            </a:schemeClr>
                          </a:solidFill>
                          <a:effectLst/>
                          <a:latin typeface="Calibri" panose="020F0502020204030204" pitchFamily="34" charset="0"/>
                          <a:ea typeface="+mn-ea"/>
                          <a:cs typeface="Calibri" panose="020F0502020204030204" pitchFamily="34" charset="0"/>
                        </a:rPr>
                        <a:t>and </a:t>
                      </a:r>
                      <a:r>
                        <a:rPr lang="en" sz="1400" b="1" i="0" kern="1200" dirty="0">
                          <a:solidFill>
                            <a:schemeClr val="accent4">
                              <a:lumMod val="10000"/>
                            </a:schemeClr>
                          </a:solidFill>
                          <a:effectLst/>
                          <a:latin typeface="Calibri" panose="020F0502020204030204" pitchFamily="34" charset="0"/>
                          <a:ea typeface="+mn-ea"/>
                          <a:cs typeface="Calibri" panose="020F0502020204030204" pitchFamily="34" charset="0"/>
                        </a:rPr>
                        <a:t>basal localization</a:t>
                      </a:r>
                      <a:endParaRPr lang="en-US" sz="1400" b="1"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Predominantly with </a:t>
                      </a:r>
                      <a:r>
                        <a:rPr lang="sr-Latn-RS"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s</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ubpleural </a:t>
                      </a:r>
                      <a:r>
                        <a:rPr lang="en" sz="1400" b="0" i="0" kern="1200" baseline="0" dirty="0">
                          <a:solidFill>
                            <a:schemeClr val="accent4">
                              <a:lumMod val="10000"/>
                            </a:schemeClr>
                          </a:solidFill>
                          <a:effectLst/>
                          <a:latin typeface="Calibri" panose="020F0502020204030204" pitchFamily="34" charset="0"/>
                          <a:ea typeface="+mn-ea"/>
                          <a:cs typeface="Calibri" panose="020F0502020204030204" pitchFamily="34" charset="0"/>
                        </a:rPr>
                        <a:t>and </a:t>
                      </a: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basal localization</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Predominantly with </a:t>
                      </a:r>
                      <a:r>
                        <a:rPr lang="sr-Latn-RS"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s</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ubpleural </a:t>
                      </a:r>
                      <a:r>
                        <a:rPr lang="en" sz="1400" b="0" i="0" kern="1200" baseline="0" dirty="0">
                          <a:solidFill>
                            <a:schemeClr val="accent4">
                              <a:lumMod val="10000"/>
                            </a:schemeClr>
                          </a:solidFill>
                          <a:effectLst/>
                          <a:latin typeface="Calibri" panose="020F0502020204030204" pitchFamily="34" charset="0"/>
                          <a:ea typeface="+mn-ea"/>
                          <a:cs typeface="Calibri" panose="020F0502020204030204" pitchFamily="34" charset="0"/>
                        </a:rPr>
                        <a:t>and </a:t>
                      </a: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basal localization</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dirty="0">
                          <a:solidFill>
                            <a:schemeClr val="accent4">
                              <a:lumMod val="10000"/>
                            </a:schemeClr>
                          </a:solidFill>
                          <a:latin typeface="Calibri" panose="020F0502020204030204" pitchFamily="34" charset="0"/>
                          <a:cs typeface="Calibri" panose="020F0502020204030204" pitchFamily="34" charset="0"/>
                        </a:rPr>
                        <a:t>Localization which </a:t>
                      </a:r>
                      <a:r>
                        <a:rPr lang="en" sz="1400" dirty="0" smtClean="0">
                          <a:solidFill>
                            <a:schemeClr val="accent4">
                              <a:lumMod val="10000"/>
                            </a:schemeClr>
                          </a:solidFill>
                          <a:latin typeface="Calibri" panose="020F0502020204030204" pitchFamily="34" charset="0"/>
                          <a:cs typeface="Calibri" panose="020F0502020204030204" pitchFamily="34" charset="0"/>
                        </a:rPr>
                        <a:t>is </a:t>
                      </a:r>
                      <a:r>
                        <a:rPr lang="en" sz="1400" dirty="0">
                          <a:solidFill>
                            <a:schemeClr val="accent4">
                              <a:lumMod val="10000"/>
                            </a:schemeClr>
                          </a:solidFill>
                          <a:latin typeface="Calibri" panose="020F0502020204030204" pitchFamily="34" charset="0"/>
                          <a:cs typeface="Calibri" panose="020F0502020204030204" pitchFamily="34" charset="0"/>
                        </a:rPr>
                        <a:t>not subpleural / basal</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extLst>
                  <a:ext uri="{0D108BD9-81ED-4DB2-BD59-A6C34878D82A}">
                    <a16:rowId xmlns="" xmlns:a16="http://schemas.microsoft.com/office/drawing/2014/main" val="10002"/>
                  </a:ext>
                </a:extLst>
              </a:tr>
              <a:tr h="984536">
                <a:tc>
                  <a:txBody>
                    <a:bodyPr/>
                    <a:lstStyle/>
                    <a:p>
                      <a:r>
                        <a:rPr lang="en" sz="1400" b="1"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Reticular </a:t>
                      </a:r>
                      <a:r>
                        <a:rPr lang="en" sz="1400" b="1" i="0" kern="1200" dirty="0">
                          <a:solidFill>
                            <a:schemeClr val="accent4">
                              <a:lumMod val="10000"/>
                            </a:schemeClr>
                          </a:solidFill>
                          <a:effectLst/>
                          <a:latin typeface="Calibri" panose="020F0502020204030204" pitchFamily="34" charset="0"/>
                          <a:ea typeface="+mn-ea"/>
                          <a:cs typeface="Calibri" panose="020F0502020204030204" pitchFamily="34" charset="0"/>
                        </a:rPr>
                        <a:t>abnormality</a:t>
                      </a:r>
                      <a:endParaRPr lang="en-US" sz="1400" b="1"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b="0" i="0" kern="1200" dirty="0" err="1">
                          <a:solidFill>
                            <a:schemeClr val="accent4">
                              <a:lumMod val="10000"/>
                            </a:schemeClr>
                          </a:solidFill>
                          <a:effectLst/>
                          <a:latin typeface="Calibri" panose="020F0502020204030204" pitchFamily="34" charset="0"/>
                          <a:ea typeface="+mn-ea"/>
                          <a:cs typeface="Calibri" panose="020F0502020204030204" pitchFamily="34" charset="0"/>
                        </a:rPr>
                        <a:t>Reticular</a:t>
                      </a: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 </a:t>
                      </a:r>
                      <a:r>
                        <a:rPr lang="en" sz="1400" b="0" i="0" kern="1200" dirty="0" err="1">
                          <a:solidFill>
                            <a:schemeClr val="accent4">
                              <a:lumMod val="10000"/>
                            </a:schemeClr>
                          </a:solidFill>
                          <a:effectLst/>
                          <a:latin typeface="Calibri" panose="020F0502020204030204" pitchFamily="34" charset="0"/>
                          <a:ea typeface="+mn-ea"/>
                          <a:cs typeface="Calibri" panose="020F0502020204030204" pitchFamily="34" charset="0"/>
                        </a:rPr>
                        <a:t>abnormality </a:t>
                      </a: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with peripheral traction bronchiectasis or bronchioloectasis</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dirty="0">
                          <a:solidFill>
                            <a:schemeClr val="accent4">
                              <a:lumMod val="10000"/>
                            </a:schemeClr>
                          </a:solidFill>
                          <a:latin typeface="Calibri" panose="020F0502020204030204" pitchFamily="34" charset="0"/>
                          <a:cs typeface="Calibri" panose="020F0502020204030204" pitchFamily="34" charset="0"/>
                        </a:rPr>
                        <a:t>Subtle</a:t>
                      </a:r>
                      <a:r>
                        <a:rPr lang="en" sz="1400" baseline="0" dirty="0">
                          <a:solidFill>
                            <a:schemeClr val="accent4">
                              <a:lumMod val="10000"/>
                            </a:schemeClr>
                          </a:solidFill>
                          <a:latin typeface="Calibri" panose="020F0502020204030204" pitchFamily="34" charset="0"/>
                          <a:cs typeface="Calibri" panose="020F0502020204030204" pitchFamily="34" charset="0"/>
                        </a:rPr>
                        <a:t> </a:t>
                      </a:r>
                      <a:r>
                        <a:rPr lang="en" sz="1400" dirty="0">
                          <a:solidFill>
                            <a:schemeClr val="accent4">
                              <a:lumMod val="10000"/>
                            </a:schemeClr>
                          </a:solidFill>
                          <a:latin typeface="Calibri" panose="020F0502020204030204" pitchFamily="34" charset="0"/>
                          <a:cs typeface="Calibri" panose="020F0502020204030204" pitchFamily="34" charset="0"/>
                        </a:rPr>
                        <a:t>reticular </a:t>
                      </a:r>
                      <a:r>
                        <a:rPr lang="en" sz="1400" baseline="0" dirty="0">
                          <a:solidFill>
                            <a:schemeClr val="accent4">
                              <a:lumMod val="10000"/>
                            </a:schemeClr>
                          </a:solidFill>
                          <a:latin typeface="Calibri" panose="020F0502020204030204" pitchFamily="34" charset="0"/>
                          <a:cs typeface="Calibri" panose="020F0502020204030204" pitchFamily="34" charset="0"/>
                        </a:rPr>
                        <a:t>changes, possible mild changes according to </a:t>
                      </a:r>
                      <a:r>
                        <a:rPr lang="en" sz="1400" dirty="0">
                          <a:solidFill>
                            <a:schemeClr val="accent4">
                              <a:lumMod val="10000"/>
                            </a:schemeClr>
                          </a:solidFill>
                          <a:latin typeface="Calibri" panose="020F0502020204030204" pitchFamily="34" charset="0"/>
                          <a:cs typeface="Calibri" panose="020F0502020204030204" pitchFamily="34" charset="0"/>
                        </a:rPr>
                        <a:t>the </a:t>
                      </a:r>
                      <a:r>
                        <a:rPr lang="sr-Latn-RS" sz="1400" dirty="0" smtClean="0">
                          <a:solidFill>
                            <a:schemeClr val="accent4">
                              <a:lumMod val="10000"/>
                            </a:schemeClr>
                          </a:solidFill>
                          <a:latin typeface="Calibri" panose="020F0502020204030204" pitchFamily="34" charset="0"/>
                          <a:cs typeface="Calibri" panose="020F0502020204030204" pitchFamily="34" charset="0"/>
                        </a:rPr>
                        <a:t>ground</a:t>
                      </a:r>
                      <a:r>
                        <a:rPr lang="en" sz="1400" dirty="0" smtClean="0">
                          <a:solidFill>
                            <a:schemeClr val="accent4">
                              <a:lumMod val="10000"/>
                            </a:schemeClr>
                          </a:solidFill>
                          <a:latin typeface="Calibri" panose="020F0502020204030204" pitchFamily="34" charset="0"/>
                          <a:cs typeface="Calibri" panose="020F0502020204030204" pitchFamily="34" charset="0"/>
                        </a:rPr>
                        <a:t> </a:t>
                      </a:r>
                      <a:r>
                        <a:rPr lang="en" sz="1400" baseline="0" dirty="0">
                          <a:solidFill>
                            <a:schemeClr val="accent4">
                              <a:lumMod val="10000"/>
                            </a:schemeClr>
                          </a:solidFill>
                          <a:latin typeface="Calibri" panose="020F0502020204030204" pitchFamily="34" charset="0"/>
                          <a:cs typeface="Calibri" panose="020F0502020204030204" pitchFamily="34" charset="0"/>
                        </a:rPr>
                        <a:t>glass type</a:t>
                      </a:r>
                      <a:r>
                        <a:rPr lang="en" sz="1400" dirty="0">
                          <a:solidFill>
                            <a:schemeClr val="accent4">
                              <a:lumMod val="10000"/>
                            </a:schemeClr>
                          </a:solidFill>
                          <a:latin typeface="Calibri" panose="020F0502020204030204" pitchFamily="34" charset="0"/>
                          <a:cs typeface="Calibri" panose="020F0502020204030204" pitchFamily="34" charset="0"/>
                        </a:rPr>
                        <a:t> or distortion </a:t>
                      </a:r>
                      <a:r>
                        <a:rPr lang="en" sz="1400" dirty="0" smtClean="0">
                          <a:solidFill>
                            <a:schemeClr val="accent4">
                              <a:lumMod val="10000"/>
                            </a:schemeClr>
                          </a:solidFill>
                          <a:latin typeface="Calibri" panose="020F0502020204030204" pitchFamily="34" charset="0"/>
                          <a:cs typeface="Calibri" panose="020F0502020204030204" pitchFamily="34" charset="0"/>
                        </a:rPr>
                        <a:t>(</a:t>
                      </a:r>
                      <a:r>
                        <a:rPr lang="en" sz="1400" baseline="0" dirty="0" smtClean="0">
                          <a:solidFill>
                            <a:schemeClr val="accent4">
                              <a:lumMod val="10000"/>
                            </a:schemeClr>
                          </a:solidFill>
                          <a:latin typeface="Calibri" panose="020F0502020204030204" pitchFamily="34" charset="0"/>
                          <a:cs typeface="Calibri" panose="020F0502020204030204" pitchFamily="34" charset="0"/>
                        </a:rPr>
                        <a:t>early </a:t>
                      </a:r>
                      <a:r>
                        <a:rPr lang="en" sz="1400" baseline="0" dirty="0">
                          <a:solidFill>
                            <a:schemeClr val="accent4">
                              <a:lumMod val="10000"/>
                            </a:schemeClr>
                          </a:solidFill>
                          <a:latin typeface="Calibri" panose="020F0502020204030204" pitchFamily="34" charset="0"/>
                          <a:cs typeface="Calibri" panose="020F0502020204030204" pitchFamily="34" charset="0"/>
                        </a:rPr>
                        <a:t>UIP)</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dirty="0">
                          <a:solidFill>
                            <a:schemeClr val="accent4">
                              <a:lumMod val="10000"/>
                            </a:schemeClr>
                          </a:solidFill>
                          <a:latin typeface="Calibri" panose="020F0502020204030204" pitchFamily="34" charset="0"/>
                          <a:cs typeface="Calibri" panose="020F0502020204030204" pitchFamily="34" charset="0"/>
                        </a:rPr>
                        <a:t>Extensive </a:t>
                      </a:r>
                      <a:r>
                        <a:rPr lang="sr-Latn-RS" sz="1400" dirty="0" smtClean="0">
                          <a:solidFill>
                            <a:schemeClr val="accent4">
                              <a:lumMod val="10000"/>
                            </a:schemeClr>
                          </a:solidFill>
                          <a:latin typeface="Calibri" panose="020F0502020204030204" pitchFamily="34" charset="0"/>
                          <a:cs typeface="Calibri" panose="020F0502020204030204" pitchFamily="34" charset="0"/>
                        </a:rPr>
                        <a:t>ground glass</a:t>
                      </a:r>
                      <a:r>
                        <a:rPr lang="sr-Latn-RS" sz="1400" baseline="0" dirty="0" smtClean="0">
                          <a:solidFill>
                            <a:schemeClr val="accent4">
                              <a:lumMod val="10000"/>
                            </a:schemeClr>
                          </a:solidFill>
                          <a:latin typeface="Calibri" panose="020F0502020204030204" pitchFamily="34" charset="0"/>
                          <a:cs typeface="Calibri" panose="020F0502020204030204" pitchFamily="34" charset="0"/>
                        </a:rPr>
                        <a:t> </a:t>
                      </a:r>
                      <a:r>
                        <a:rPr lang="en" sz="1400" baseline="0" dirty="0" smtClean="0">
                          <a:solidFill>
                            <a:schemeClr val="accent4">
                              <a:lumMod val="10000"/>
                            </a:schemeClr>
                          </a:solidFill>
                          <a:latin typeface="Calibri" panose="020F0502020204030204" pitchFamily="34" charset="0"/>
                          <a:cs typeface="Calibri" panose="020F0502020204030204" pitchFamily="34" charset="0"/>
                        </a:rPr>
                        <a:t>opacit</a:t>
                      </a:r>
                      <a:r>
                        <a:rPr lang="sr-Latn-RS" sz="1400" baseline="0" dirty="0" smtClean="0">
                          <a:solidFill>
                            <a:schemeClr val="accent4">
                              <a:lumMod val="10000"/>
                            </a:schemeClr>
                          </a:solidFill>
                          <a:latin typeface="Calibri" panose="020F0502020204030204" pitchFamily="34" charset="0"/>
                          <a:cs typeface="Calibri" panose="020F0502020204030204" pitchFamily="34" charset="0"/>
                        </a:rPr>
                        <a:t>ies</a:t>
                      </a:r>
                      <a:r>
                        <a:rPr lang="en" sz="1400" baseline="0" dirty="0" smtClean="0">
                          <a:solidFill>
                            <a:schemeClr val="accent4">
                              <a:lumMod val="10000"/>
                            </a:schemeClr>
                          </a:solidFill>
                          <a:latin typeface="Calibri" panose="020F0502020204030204" pitchFamily="34" charset="0"/>
                          <a:cs typeface="Calibri" panose="020F0502020204030204" pitchFamily="34" charset="0"/>
                        </a:rPr>
                        <a:t> </a:t>
                      </a:r>
                      <a:r>
                        <a:rPr lang="en" sz="1400" dirty="0" smtClean="0">
                          <a:solidFill>
                            <a:schemeClr val="accent4">
                              <a:lumMod val="10000"/>
                            </a:schemeClr>
                          </a:solidFill>
                          <a:latin typeface="Calibri" panose="020F0502020204030204" pitchFamily="34" charset="0"/>
                          <a:cs typeface="Calibri" panose="020F0502020204030204" pitchFamily="34" charset="0"/>
                        </a:rPr>
                        <a:t>(extension </a:t>
                      </a:r>
                      <a:r>
                        <a:rPr lang="en" sz="1400" dirty="0">
                          <a:solidFill>
                            <a:schemeClr val="accent4">
                              <a:lumMod val="10000"/>
                            </a:schemeClr>
                          </a:solidFill>
                          <a:latin typeface="Calibri" panose="020F0502020204030204" pitchFamily="34" charset="0"/>
                          <a:cs typeface="Calibri" panose="020F0502020204030204" pitchFamily="34" charset="0"/>
                        </a:rPr>
                        <a:t>&gt; reticular </a:t>
                      </a:r>
                      <a:r>
                        <a:rPr lang="en" sz="1400" dirty="0" smtClean="0">
                          <a:solidFill>
                            <a:schemeClr val="accent4">
                              <a:lumMod val="10000"/>
                            </a:schemeClr>
                          </a:solidFill>
                          <a:latin typeface="Calibri" panose="020F0502020204030204" pitchFamily="34" charset="0"/>
                          <a:cs typeface="Calibri" panose="020F0502020204030204" pitchFamily="34" charset="0"/>
                        </a:rPr>
                        <a:t>abnormality)</a:t>
                      </a:r>
                      <a:endParaRPr lang="en" sz="1400" dirty="0">
                        <a:solidFill>
                          <a:schemeClr val="accent4">
                            <a:lumMod val="10000"/>
                          </a:schemeClr>
                        </a:solidFill>
                        <a:latin typeface="Calibri" panose="020F0502020204030204" pitchFamily="34" charset="0"/>
                        <a:cs typeface="Calibri" panose="020F0502020204030204" pitchFamily="34" charset="0"/>
                      </a:endParaRPr>
                    </a:p>
                    <a:p>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extLst>
                  <a:ext uri="{0D108BD9-81ED-4DB2-BD59-A6C34878D82A}">
                    <a16:rowId xmlns="" xmlns:a16="http://schemas.microsoft.com/office/drawing/2014/main" val="10003"/>
                  </a:ext>
                </a:extLst>
              </a:tr>
              <a:tr h="984536">
                <a:tc>
                  <a:txBody>
                    <a:bodyPr/>
                    <a:lstStyle/>
                    <a:p>
                      <a:r>
                        <a:rPr lang="en" sz="1400" b="1" i="0" kern="1200" dirty="0">
                          <a:solidFill>
                            <a:schemeClr val="accent4">
                              <a:lumMod val="10000"/>
                            </a:schemeClr>
                          </a:solidFill>
                          <a:effectLst/>
                          <a:latin typeface="Calibri" panose="020F0502020204030204" pitchFamily="34" charset="0"/>
                          <a:ea typeface="+mn-ea"/>
                          <a:cs typeface="Calibri" panose="020F0502020204030204" pitchFamily="34" charset="0"/>
                        </a:rPr>
                        <a:t>Honeycomb lungs with or without traction bronchiectasis</a:t>
                      </a:r>
                      <a:endParaRPr lang="en-US" sz="1400" b="1"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dirty="0">
                          <a:solidFill>
                            <a:schemeClr val="accent4">
                              <a:lumMod val="10000"/>
                            </a:schemeClr>
                          </a:solidFill>
                          <a:latin typeface="Calibri" panose="020F0502020204030204" pitchFamily="34" charset="0"/>
                          <a:cs typeface="Calibri" panose="020F0502020204030204" pitchFamily="34" charset="0"/>
                        </a:rPr>
                        <a:t>Possible slight </a:t>
                      </a:r>
                      <a:r>
                        <a:rPr lang="en" sz="1400" baseline="0" dirty="0">
                          <a:solidFill>
                            <a:schemeClr val="accent4">
                              <a:lumMod val="10000"/>
                            </a:schemeClr>
                          </a:solidFill>
                          <a:latin typeface="Calibri" panose="020F0502020204030204" pitchFamily="34" charset="0"/>
                          <a:cs typeface="Calibri" panose="020F0502020204030204" pitchFamily="34" charset="0"/>
                        </a:rPr>
                        <a:t>changes according to the type </a:t>
                      </a:r>
                      <a:r>
                        <a:rPr lang="en" sz="1400" dirty="0" smtClean="0">
                          <a:solidFill>
                            <a:schemeClr val="accent4">
                              <a:lumMod val="10000"/>
                            </a:schemeClr>
                          </a:solidFill>
                          <a:latin typeface="Calibri" panose="020F0502020204030204" pitchFamily="34" charset="0"/>
                          <a:cs typeface="Calibri" panose="020F0502020204030204" pitchFamily="34" charset="0"/>
                        </a:rPr>
                        <a:t>of</a:t>
                      </a:r>
                      <a:r>
                        <a:rPr lang="sr-Latn-RS" sz="1400" baseline="0" dirty="0" smtClean="0">
                          <a:solidFill>
                            <a:schemeClr val="accent4">
                              <a:lumMod val="10000"/>
                            </a:schemeClr>
                          </a:solidFill>
                          <a:latin typeface="Calibri" panose="020F0502020204030204" pitchFamily="34" charset="0"/>
                          <a:cs typeface="Calibri" panose="020F0502020204030204" pitchFamily="34" charset="0"/>
                        </a:rPr>
                        <a:t> ground</a:t>
                      </a:r>
                      <a:r>
                        <a:rPr lang="en" sz="1400" dirty="0" smtClean="0">
                          <a:solidFill>
                            <a:schemeClr val="accent4">
                              <a:lumMod val="10000"/>
                            </a:schemeClr>
                          </a:solidFill>
                          <a:latin typeface="Calibri" panose="020F0502020204030204" pitchFamily="34" charset="0"/>
                          <a:cs typeface="Calibri" panose="020F0502020204030204" pitchFamily="34" charset="0"/>
                        </a:rPr>
                        <a:t> </a:t>
                      </a:r>
                      <a:r>
                        <a:rPr lang="en" sz="1400" baseline="0" dirty="0" smtClean="0">
                          <a:solidFill>
                            <a:schemeClr val="accent4">
                              <a:lumMod val="10000"/>
                            </a:schemeClr>
                          </a:solidFill>
                          <a:latin typeface="Calibri" panose="020F0502020204030204" pitchFamily="34" charset="0"/>
                          <a:cs typeface="Calibri" panose="020F0502020204030204" pitchFamily="34" charset="0"/>
                        </a:rPr>
                        <a:t>glass</a:t>
                      </a:r>
                      <a:r>
                        <a:rPr lang="sr-Latn-RS" sz="1400" baseline="0" dirty="0" smtClean="0">
                          <a:solidFill>
                            <a:schemeClr val="accent4">
                              <a:lumMod val="10000"/>
                            </a:schemeClr>
                          </a:solidFill>
                          <a:latin typeface="Calibri" panose="020F0502020204030204" pitchFamily="34" charset="0"/>
                          <a:cs typeface="Calibri" panose="020F0502020204030204" pitchFamily="34" charset="0"/>
                        </a:rPr>
                        <a:t> opacities</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dirty="0">
                          <a:solidFill>
                            <a:schemeClr val="accent4">
                              <a:lumMod val="10000"/>
                            </a:schemeClr>
                          </a:solidFill>
                          <a:latin typeface="Calibri" panose="020F0502020204030204" pitchFamily="34" charset="0"/>
                          <a:cs typeface="Calibri" panose="020F0502020204030204" pitchFamily="34" charset="0"/>
                        </a:rPr>
                        <a:t>CT characteristics which do not suggest </a:t>
                      </a:r>
                      <a:r>
                        <a:rPr lang="en" sz="1400" dirty="0" smtClean="0">
                          <a:solidFill>
                            <a:schemeClr val="accent4">
                              <a:lumMod val="10000"/>
                            </a:schemeClr>
                          </a:solidFill>
                          <a:latin typeface="Calibri" panose="020F0502020204030204" pitchFamily="34" charset="0"/>
                          <a:cs typeface="Calibri" panose="020F0502020204030204" pitchFamily="34" charset="0"/>
                        </a:rPr>
                        <a:t>any kind</a:t>
                      </a:r>
                      <a:r>
                        <a:rPr lang="sr-Latn-RS" sz="1400" dirty="0" smtClean="0">
                          <a:solidFill>
                            <a:schemeClr val="accent4">
                              <a:lumMod val="10000"/>
                            </a:schemeClr>
                          </a:solidFill>
                          <a:latin typeface="Calibri" panose="020F0502020204030204" pitchFamily="34" charset="0"/>
                          <a:cs typeface="Calibri" panose="020F0502020204030204" pitchFamily="34" charset="0"/>
                        </a:rPr>
                        <a:t> of</a:t>
                      </a:r>
                      <a:r>
                        <a:rPr lang="en" sz="1400" dirty="0" smtClean="0">
                          <a:solidFill>
                            <a:schemeClr val="accent4">
                              <a:lumMod val="10000"/>
                            </a:schemeClr>
                          </a:solidFill>
                          <a:latin typeface="Calibri" panose="020F0502020204030204" pitchFamily="34" charset="0"/>
                          <a:cs typeface="Calibri" panose="020F0502020204030204" pitchFamily="34" charset="0"/>
                        </a:rPr>
                        <a:t> </a:t>
                      </a:r>
                      <a:r>
                        <a:rPr lang="en" sz="1400" dirty="0">
                          <a:solidFill>
                            <a:schemeClr val="accent4">
                              <a:lumMod val="10000"/>
                            </a:schemeClr>
                          </a:solidFill>
                          <a:latin typeface="Calibri" panose="020F0502020204030204" pitchFamily="34" charset="0"/>
                          <a:cs typeface="Calibri" panose="020F0502020204030204" pitchFamily="34" charset="0"/>
                        </a:rPr>
                        <a:t>specific etiology </a:t>
                      </a:r>
                      <a:r>
                        <a:rPr lang="en" sz="1400" dirty="0" smtClean="0">
                          <a:solidFill>
                            <a:schemeClr val="accent4">
                              <a:lumMod val="10000"/>
                            </a:schemeClr>
                          </a:solidFill>
                          <a:latin typeface="Calibri" panose="020F0502020204030204" pitchFamily="34" charset="0"/>
                          <a:cs typeface="Calibri" panose="020F0502020204030204" pitchFamily="34" charset="0"/>
                        </a:rPr>
                        <a:t>(undetermined</a:t>
                      </a:r>
                      <a:r>
                        <a:rPr lang="en" sz="1400" dirty="0">
                          <a:solidFill>
                            <a:schemeClr val="accent4">
                              <a:lumMod val="10000"/>
                            </a:schemeClr>
                          </a:solidFill>
                          <a:latin typeface="Calibri" panose="020F0502020204030204" pitchFamily="34" charset="0"/>
                          <a:cs typeface="Calibri" panose="020F0502020204030204" pitchFamily="34" charset="0"/>
                        </a:rPr>
                        <a:t>)</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baseline="0" dirty="0">
                          <a:solidFill>
                            <a:schemeClr val="accent4">
                              <a:lumMod val="10000"/>
                            </a:schemeClr>
                          </a:solidFill>
                          <a:latin typeface="Calibri" panose="020F0502020204030204" pitchFamily="34" charset="0"/>
                          <a:cs typeface="Calibri" panose="020F0502020204030204" pitchFamily="34" charset="0"/>
                        </a:rPr>
                        <a:t>Numerous </a:t>
                      </a:r>
                      <a:r>
                        <a:rPr lang="en" sz="1400" dirty="0">
                          <a:solidFill>
                            <a:schemeClr val="accent4">
                              <a:lumMod val="10000"/>
                            </a:schemeClr>
                          </a:solidFill>
                          <a:latin typeface="Calibri" panose="020F0502020204030204" pitchFamily="34" charset="0"/>
                          <a:cs typeface="Calibri" panose="020F0502020204030204" pitchFamily="34" charset="0"/>
                        </a:rPr>
                        <a:t>micro nodules </a:t>
                      </a:r>
                      <a:r>
                        <a:rPr lang="en" sz="1400" dirty="0" smtClean="0">
                          <a:solidFill>
                            <a:schemeClr val="accent4">
                              <a:lumMod val="10000"/>
                            </a:schemeClr>
                          </a:solidFill>
                          <a:latin typeface="Calibri" panose="020F0502020204030204" pitchFamily="34" charset="0"/>
                          <a:cs typeface="Calibri" panose="020F0502020204030204" pitchFamily="34" charset="0"/>
                        </a:rPr>
                        <a:t>(bilateral, </a:t>
                      </a:r>
                      <a:r>
                        <a:rPr lang="en" sz="1400" dirty="0">
                          <a:solidFill>
                            <a:schemeClr val="accent4">
                              <a:lumMod val="10000"/>
                            </a:schemeClr>
                          </a:solidFill>
                          <a:latin typeface="Calibri" panose="020F0502020204030204" pitchFamily="34" charset="0"/>
                          <a:cs typeface="Calibri" panose="020F0502020204030204" pitchFamily="34" charset="0"/>
                        </a:rPr>
                        <a:t>predominantly _ upper </a:t>
                      </a:r>
                      <a:r>
                        <a:rPr lang="en" sz="1400" dirty="0" smtClean="0">
                          <a:solidFill>
                            <a:schemeClr val="accent4">
                              <a:lumMod val="10000"/>
                            </a:schemeClr>
                          </a:solidFill>
                          <a:latin typeface="Calibri" panose="020F0502020204030204" pitchFamily="34" charset="0"/>
                          <a:cs typeface="Calibri" panose="020F0502020204030204" pitchFamily="34" charset="0"/>
                        </a:rPr>
                        <a:t>lobes)</a:t>
                      </a:r>
                      <a:endParaRPr lang="en"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extLst>
                  <a:ext uri="{0D108BD9-81ED-4DB2-BD59-A6C34878D82A}">
                    <a16:rowId xmlns="" xmlns:a16="http://schemas.microsoft.com/office/drawing/2014/main" val="10004"/>
                  </a:ext>
                </a:extLst>
              </a:tr>
              <a:tr h="759500">
                <a:tc>
                  <a:txBody>
                    <a:bodyPr/>
                    <a:lstStyle/>
                    <a:p>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 </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sz="1400" dirty="0" smtClean="0">
                          <a:solidFill>
                            <a:schemeClr val="accent4">
                              <a:lumMod val="10000"/>
                            </a:schemeClr>
                          </a:solidFill>
                          <a:latin typeface="Calibri" panose="020F0502020204030204" pitchFamily="34" charset="0"/>
                          <a:cs typeface="Calibri" panose="020F0502020204030204" pitchFamily="34" charset="0"/>
                        </a:rPr>
                        <a:t>Small</a:t>
                      </a:r>
                      <a:r>
                        <a:rPr lang="en" sz="1400" dirty="0" smtClean="0">
                          <a:solidFill>
                            <a:schemeClr val="accent4">
                              <a:lumMod val="10000"/>
                            </a:schemeClr>
                          </a:solidFill>
                          <a:latin typeface="Calibri" panose="020F0502020204030204" pitchFamily="34" charset="0"/>
                          <a:cs typeface="Calibri" panose="020F0502020204030204" pitchFamily="34" charset="0"/>
                        </a:rPr>
                        <a:t> </a:t>
                      </a:r>
                      <a:r>
                        <a:rPr lang="en" sz="1400" dirty="0">
                          <a:solidFill>
                            <a:schemeClr val="accent4">
                              <a:lumMod val="10000"/>
                            </a:schemeClr>
                          </a:solidFill>
                          <a:latin typeface="Calibri" panose="020F0502020204030204" pitchFamily="34" charset="0"/>
                          <a:cs typeface="Calibri" panose="020F0502020204030204" pitchFamily="34" charset="0"/>
                        </a:rPr>
                        <a:t>cysts </a:t>
                      </a:r>
                      <a:r>
                        <a:rPr lang="en" sz="1400" dirty="0" smtClean="0">
                          <a:solidFill>
                            <a:schemeClr val="accent4">
                              <a:lumMod val="10000"/>
                            </a:schemeClr>
                          </a:solidFill>
                          <a:latin typeface="Calibri" panose="020F0502020204030204" pitchFamily="34" charset="0"/>
                          <a:cs typeface="Calibri" panose="020F0502020204030204" pitchFamily="34" charset="0"/>
                        </a:rPr>
                        <a:t>(multiple, bilateral, </a:t>
                      </a:r>
                      <a:r>
                        <a:rPr lang="en" sz="1400" dirty="0">
                          <a:solidFill>
                            <a:schemeClr val="accent4">
                              <a:lumMod val="10000"/>
                            </a:schemeClr>
                          </a:solidFill>
                          <a:latin typeface="Calibri" panose="020F0502020204030204" pitchFamily="34" charset="0"/>
                          <a:cs typeface="Calibri" panose="020F0502020204030204" pitchFamily="34" charset="0"/>
                        </a:rPr>
                        <a:t>distant from the</a:t>
                      </a:r>
                      <a:r>
                        <a:rPr lang="en" sz="1400" baseline="0" dirty="0">
                          <a:solidFill>
                            <a:schemeClr val="accent4">
                              <a:lumMod val="10000"/>
                            </a:schemeClr>
                          </a:solidFill>
                          <a:latin typeface="Calibri" panose="020F0502020204030204" pitchFamily="34" charset="0"/>
                          <a:cs typeface="Calibri" panose="020F0502020204030204" pitchFamily="34" charset="0"/>
                        </a:rPr>
                        <a:t> </a:t>
                      </a:r>
                      <a:r>
                        <a:rPr lang="en" sz="1400" dirty="0">
                          <a:solidFill>
                            <a:schemeClr val="accent4">
                              <a:lumMod val="10000"/>
                            </a:schemeClr>
                          </a:solidFill>
                          <a:latin typeface="Calibri" panose="020F0502020204030204" pitchFamily="34" charset="0"/>
                          <a:cs typeface="Calibri" panose="020F0502020204030204" pitchFamily="34" charset="0"/>
                        </a:rPr>
                        <a:t>area </a:t>
                      </a:r>
                      <a:r>
                        <a:rPr lang="sr-Latn-RS" sz="1400" dirty="0" smtClean="0">
                          <a:solidFill>
                            <a:schemeClr val="accent4">
                              <a:lumMod val="10000"/>
                            </a:schemeClr>
                          </a:solidFill>
                          <a:latin typeface="Calibri" panose="020F0502020204030204" pitchFamily="34" charset="0"/>
                          <a:cs typeface="Calibri" panose="020F0502020204030204" pitchFamily="34" charset="0"/>
                        </a:rPr>
                        <a:t>of</a:t>
                      </a:r>
                      <a:r>
                        <a:rPr lang="en" sz="1400" dirty="0" smtClean="0">
                          <a:solidFill>
                            <a:schemeClr val="accent4">
                              <a:lumMod val="10000"/>
                            </a:schemeClr>
                          </a:solidFill>
                          <a:latin typeface="Calibri" panose="020F0502020204030204" pitchFamily="34" charset="0"/>
                          <a:cs typeface="Calibri" panose="020F0502020204030204" pitchFamily="34" charset="0"/>
                        </a:rPr>
                        <a:t> honeycomb</a:t>
                      </a:r>
                      <a:r>
                        <a:rPr lang="sr-Latn-RS" sz="1400" dirty="0" smtClean="0">
                          <a:solidFill>
                            <a:schemeClr val="accent4">
                              <a:lumMod val="10000"/>
                            </a:schemeClr>
                          </a:solidFill>
                          <a:latin typeface="Calibri" panose="020F0502020204030204" pitchFamily="34" charset="0"/>
                          <a:cs typeface="Calibri" panose="020F0502020204030204" pitchFamily="34" charset="0"/>
                        </a:rPr>
                        <a:t>ing</a:t>
                      </a:r>
                      <a:r>
                        <a:rPr lang="en" sz="1400" dirty="0" smtClean="0">
                          <a:solidFill>
                            <a:schemeClr val="accent4">
                              <a:lumMod val="10000"/>
                            </a:schemeClr>
                          </a:solidFill>
                          <a:latin typeface="Calibri" panose="020F0502020204030204" pitchFamily="34" charset="0"/>
                          <a:cs typeface="Calibri" panose="020F0502020204030204" pitchFamily="34" charset="0"/>
                        </a:rPr>
                        <a:t>)</a:t>
                      </a:r>
                      <a:endParaRPr lang="en"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extLst>
                  <a:ext uri="{0D108BD9-81ED-4DB2-BD59-A6C34878D82A}">
                    <a16:rowId xmlns="" xmlns:a16="http://schemas.microsoft.com/office/drawing/2014/main" val="10005"/>
                  </a:ext>
                </a:extLst>
              </a:tr>
              <a:tr h="984536">
                <a:tc>
                  <a:txBody>
                    <a:bodyPr/>
                    <a:lstStyle/>
                    <a:p>
                      <a:endParaRPr lang="en-US" sz="140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endParaRPr lang="en-US" sz="140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Diff</a:t>
                      </a:r>
                      <a:r>
                        <a:rPr lang="sr-Latn-RS"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use</a:t>
                      </a:r>
                      <a:r>
                        <a:rPr lang="sr-Latn-RS" sz="1400" b="0" i="0" kern="1200" baseline="0" dirty="0" smtClean="0">
                          <a:solidFill>
                            <a:schemeClr val="accent4">
                              <a:lumMod val="10000"/>
                            </a:schemeClr>
                          </a:solidFill>
                          <a:effectLst/>
                          <a:latin typeface="Calibri" panose="020F0502020204030204" pitchFamily="34" charset="0"/>
                          <a:ea typeface="+mn-ea"/>
                          <a:cs typeface="Calibri" panose="020F0502020204030204" pitchFamily="34" charset="0"/>
                        </a:rPr>
                        <a:t> mosaic </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attenuation </a:t>
                      </a: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/air-trapping </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(bilatera</a:t>
                      </a:r>
                      <a:r>
                        <a:rPr lang="sr-Latn-RS"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l</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 </a:t>
                      </a:r>
                      <a:r>
                        <a:rPr lang="sr-Latn-RS"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in</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 t</a:t>
                      </a:r>
                      <a:r>
                        <a:rPr lang="sr-Latn-RS"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hree</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 </a:t>
                      </a: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or </a:t>
                      </a:r>
                      <a:r>
                        <a:rPr lang="en" sz="1400" b="0" i="0" kern="1200" baseline="0" dirty="0">
                          <a:solidFill>
                            <a:schemeClr val="accent4">
                              <a:lumMod val="10000"/>
                            </a:schemeClr>
                          </a:solidFill>
                          <a:effectLst/>
                          <a:latin typeface="Calibri" panose="020F0502020204030204" pitchFamily="34" charset="0"/>
                          <a:ea typeface="+mn-ea"/>
                          <a:cs typeface="Calibri" panose="020F0502020204030204" pitchFamily="34" charset="0"/>
                        </a:rPr>
                        <a:t>more</a:t>
                      </a:r>
                      <a:r>
                        <a:rPr lang="en" sz="1400" b="0" i="0" kern="1200" dirty="0">
                          <a:solidFill>
                            <a:schemeClr val="accent4">
                              <a:lumMod val="10000"/>
                            </a:schemeClr>
                          </a:solidFill>
                          <a:effectLst/>
                          <a:latin typeface="Calibri" panose="020F0502020204030204" pitchFamily="34" charset="0"/>
                          <a:ea typeface="+mn-ea"/>
                          <a:cs typeface="Calibri" panose="020F0502020204030204" pitchFamily="34" charset="0"/>
                        </a:rPr>
                        <a:t> </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lobe</a:t>
                      </a:r>
                      <a:r>
                        <a:rPr lang="sr-Latn-RS"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s</a:t>
                      </a:r>
                      <a:r>
                        <a:rPr lang="en" sz="1400" b="0" i="0" kern="1200" dirty="0" smtClean="0">
                          <a:solidFill>
                            <a:schemeClr val="accent4">
                              <a:lumMod val="10000"/>
                            </a:schemeClr>
                          </a:solidFill>
                          <a:effectLst/>
                          <a:latin typeface="Calibri" panose="020F0502020204030204" pitchFamily="34" charset="0"/>
                          <a:ea typeface="+mn-ea"/>
                          <a:cs typeface="Calibri" panose="020F0502020204030204" pitchFamily="34" charset="0"/>
                        </a:rPr>
                        <a:t>)</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extLst>
                  <a:ext uri="{0D108BD9-81ED-4DB2-BD59-A6C34878D82A}">
                    <a16:rowId xmlns="" xmlns:a16="http://schemas.microsoft.com/office/drawing/2014/main" val="10006"/>
                  </a:ext>
                </a:extLst>
              </a:tr>
              <a:tr h="759500">
                <a:tc>
                  <a:txBody>
                    <a:bodyPr/>
                    <a:lstStyle/>
                    <a:p>
                      <a:endParaRPr lang="en-US" sz="140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endParaRPr lang="en-US" sz="140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dirty="0">
                          <a:solidFill>
                            <a:schemeClr val="accent4">
                              <a:lumMod val="10000"/>
                            </a:schemeClr>
                          </a:solidFill>
                          <a:latin typeface="Calibri" panose="020F0502020204030204" pitchFamily="34" charset="0"/>
                          <a:cs typeface="Calibri" panose="020F0502020204030204" pitchFamily="34" charset="0"/>
                        </a:rPr>
                        <a:t>Consolidation in bronchopulmonary </a:t>
                      </a:r>
                      <a:r>
                        <a:rPr lang="en" sz="1400" dirty="0" smtClean="0">
                          <a:solidFill>
                            <a:schemeClr val="accent4">
                              <a:lumMod val="10000"/>
                            </a:schemeClr>
                          </a:solidFill>
                          <a:latin typeface="Calibri" panose="020F0502020204030204" pitchFamily="34" charset="0"/>
                          <a:cs typeface="Calibri" panose="020F0502020204030204" pitchFamily="34" charset="0"/>
                        </a:rPr>
                        <a:t>segment/</a:t>
                      </a:r>
                      <a:r>
                        <a:rPr lang="en" sz="1400" baseline="0" dirty="0" smtClean="0">
                          <a:solidFill>
                            <a:schemeClr val="accent4">
                              <a:lumMod val="10000"/>
                            </a:schemeClr>
                          </a:solidFill>
                          <a:latin typeface="Calibri" panose="020F0502020204030204" pitchFamily="34" charset="0"/>
                          <a:cs typeface="Calibri" panose="020F0502020204030204" pitchFamily="34" charset="0"/>
                        </a:rPr>
                        <a:t>lobe</a:t>
                      </a:r>
                      <a:endParaRPr lang="en-US" sz="1400" dirty="0">
                        <a:solidFill>
                          <a:schemeClr val="accent4">
                            <a:lumMod val="10000"/>
                          </a:schemeClr>
                        </a:solidFill>
                        <a:latin typeface="Calibri" panose="020F0502020204030204" pitchFamily="34" charset="0"/>
                        <a:cs typeface="Calibri" panose="020F0502020204030204" pitchFamily="34" charset="0"/>
                      </a:endParaRPr>
                    </a:p>
                  </a:txBody>
                  <a:tcPr marL="68580" marR="68580" marT="34290" marB="34290"/>
                </a:tc>
                <a:extLst>
                  <a:ext uri="{0D108BD9-81ED-4DB2-BD59-A6C34878D82A}">
                    <a16:rowId xmlns="" xmlns:a16="http://schemas.microsoft.com/office/drawing/2014/main" val="10007"/>
                  </a:ext>
                </a:extLst>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34146" name="Title 1">
            <a:extLst>
              <a:ext uri="{FF2B5EF4-FFF2-40B4-BE49-F238E27FC236}">
                <a16:creationId xmlns="" xmlns:a16="http://schemas.microsoft.com/office/drawing/2014/main" id="{27492769-F4BE-A28D-505F-AC20B405B918}"/>
              </a:ext>
            </a:extLst>
          </p:cNvPr>
          <p:cNvSpPr>
            <a:spLocks noGrp="1"/>
          </p:cNvSpPr>
          <p:nvPr>
            <p:ph type="title"/>
          </p:nvPr>
        </p:nvSpPr>
        <p:spPr>
          <a:xfrm>
            <a:off x="138113" y="609600"/>
            <a:ext cx="9961562" cy="1143000"/>
          </a:xfrm>
        </p:spPr>
        <p:txBody>
          <a:bodyPr/>
          <a:lstStyle/>
          <a:p>
            <a:pPr algn="ctr"/>
            <a:r>
              <a:rPr lang="en" altLang="en-US" sz="2800" dirty="0">
                <a:solidFill>
                  <a:schemeClr val="tx1"/>
                </a:solidFill>
                <a:latin typeface="Calibri" panose="020F0502020204030204" pitchFamily="34" charset="0"/>
                <a:cs typeface="Calibri" panose="020F0502020204030204" pitchFamily="34" charset="0"/>
              </a:rPr>
              <a:t>The diagnosis of IPF requires </a:t>
            </a:r>
            <a:r>
              <a:rPr lang="en" altLang="en-US" sz="2800" dirty="0">
                <a:solidFill>
                  <a:srgbClr val="FFFF00"/>
                </a:solidFill>
                <a:latin typeface="Calibri" panose="020F0502020204030204" pitchFamily="34" charset="0"/>
                <a:cs typeface="Calibri" panose="020F0502020204030204" pitchFamily="34" charset="0"/>
              </a:rPr>
              <a:t>a typical UIP pattern on HRCT </a:t>
            </a:r>
            <a:r>
              <a:rPr lang="en" altLang="en-US" sz="2800" dirty="0" smtClean="0">
                <a:solidFill>
                  <a:schemeClr val="tx1"/>
                </a:solidFill>
                <a:latin typeface="Calibri" panose="020F0502020204030204" pitchFamily="34" charset="0"/>
                <a:cs typeface="Calibri" panose="020F0502020204030204" pitchFamily="34" charset="0"/>
              </a:rPr>
              <a:t>(</a:t>
            </a:r>
            <a:r>
              <a:rPr lang="en" altLang="en-US" sz="2800" dirty="0" smtClean="0">
                <a:solidFill>
                  <a:srgbClr val="FFFF00"/>
                </a:solidFill>
                <a:latin typeface="Calibri" panose="020F0502020204030204" pitchFamily="34" charset="0"/>
                <a:cs typeface="Calibri" panose="020F0502020204030204" pitchFamily="34" charset="0"/>
              </a:rPr>
              <a:t>honeycomb</a:t>
            </a:r>
            <a:r>
              <a:rPr lang="en" altLang="en-US" sz="2800" dirty="0">
                <a:solidFill>
                  <a:srgbClr val="FFFF00"/>
                </a:solidFill>
                <a:latin typeface="Calibri" panose="020F0502020204030204" pitchFamily="34" charset="0"/>
                <a:cs typeface="Calibri" panose="020F0502020204030204" pitchFamily="34" charset="0"/>
              </a:rPr>
              <a:t>, basal, </a:t>
            </a:r>
            <a:r>
              <a:rPr lang="en" altLang="en-US" sz="2800" dirty="0" smtClean="0">
                <a:solidFill>
                  <a:srgbClr val="FFFF00"/>
                </a:solidFill>
                <a:latin typeface="Calibri" panose="020F0502020204030204" pitchFamily="34" charset="0"/>
                <a:cs typeface="Calibri" panose="020F0502020204030204" pitchFamily="34" charset="0"/>
              </a:rPr>
              <a:t>bronchiectasis</a:t>
            </a:r>
            <a:r>
              <a:rPr lang="en" altLang="en-US" sz="2800" dirty="0" smtClean="0">
                <a:solidFill>
                  <a:schemeClr val="tx1"/>
                </a:solidFill>
                <a:latin typeface="Calibri" panose="020F0502020204030204" pitchFamily="34" charset="0"/>
                <a:cs typeface="Calibri" panose="020F0502020204030204" pitchFamily="34" charset="0"/>
              </a:rPr>
              <a:t>) </a:t>
            </a:r>
            <a:r>
              <a:rPr lang="en" altLang="en-US" sz="2800" dirty="0">
                <a:solidFill>
                  <a:schemeClr val="tx1"/>
                </a:solidFill>
                <a:latin typeface="Calibri" panose="020F0502020204030204" pitchFamily="34" charset="0"/>
                <a:cs typeface="Calibri" panose="020F0502020204030204" pitchFamily="34" charset="0"/>
              </a:rPr>
              <a:t>in patients who have not undergone lung biopsy.</a:t>
            </a:r>
          </a:p>
        </p:txBody>
      </p:sp>
      <p:pic>
        <p:nvPicPr>
          <p:cNvPr id="134147" name="Picture 4">
            <a:extLst>
              <a:ext uri="{FF2B5EF4-FFF2-40B4-BE49-F238E27FC236}">
                <a16:creationId xmlns="" xmlns:a16="http://schemas.microsoft.com/office/drawing/2014/main" id="{FE8A07D9-33A6-196A-E2BA-C69823CCDFC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65425" y="1849438"/>
            <a:ext cx="438785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 xmlns:a16="http://schemas.microsoft.com/office/drawing/2014/main" id="{27C4175C-2811-E088-288A-E1CCD297333B}"/>
              </a:ext>
            </a:extLst>
          </p:cNvPr>
          <p:cNvSpPr/>
          <p:nvPr/>
        </p:nvSpPr>
        <p:spPr>
          <a:xfrm>
            <a:off x="2571750" y="5283200"/>
            <a:ext cx="7143750" cy="1385888"/>
          </a:xfrm>
          <a:prstGeom prst="rect">
            <a:avLst/>
          </a:prstGeom>
        </p:spPr>
        <p:txBody>
          <a:bodyPr>
            <a:spAutoFit/>
          </a:bodyPr>
          <a:lstStyle/>
          <a:p>
            <a:pPr>
              <a:defRPr/>
            </a:pPr>
            <a:r>
              <a:rPr lang="en" dirty="0"/>
              <a:t> </a:t>
            </a:r>
            <a:r>
              <a:rPr lang="en" sz="2000" dirty="0">
                <a:latin typeface="Calibri" pitchFamily="34" charset="0"/>
                <a:cs typeface="Calibri" pitchFamily="34" charset="0"/>
              </a:rPr>
              <a:t>1 - </a:t>
            </a:r>
            <a:r>
              <a:rPr lang="en" sz="2000" dirty="0">
                <a:solidFill>
                  <a:srgbClr val="FF0000"/>
                </a:solidFill>
                <a:latin typeface="Calibri" pitchFamily="34" charset="0"/>
                <a:cs typeface="Calibri" pitchFamily="34" charset="0"/>
              </a:rPr>
              <a:t>subpleural, basal predominance</a:t>
            </a:r>
          </a:p>
          <a:p>
            <a:pPr>
              <a:defRPr/>
            </a:pPr>
            <a:r>
              <a:rPr lang="en" sz="2000" dirty="0">
                <a:latin typeface="Calibri" pitchFamily="34" charset="0"/>
                <a:cs typeface="Calibri" pitchFamily="34" charset="0"/>
              </a:rPr>
              <a:t>2 - </a:t>
            </a:r>
            <a:r>
              <a:rPr lang="en" sz="2000" dirty="0">
                <a:solidFill>
                  <a:schemeClr val="accent5">
                    <a:lumMod val="75000"/>
                  </a:schemeClr>
                </a:solidFill>
                <a:latin typeface="Calibri" pitchFamily="34" charset="0"/>
                <a:cs typeface="Calibri" pitchFamily="34" charset="0"/>
              </a:rPr>
              <a:t>reticular abnormality</a:t>
            </a:r>
          </a:p>
          <a:p>
            <a:pPr>
              <a:defRPr/>
            </a:pPr>
            <a:r>
              <a:rPr lang="en" sz="2000" dirty="0">
                <a:latin typeface="Calibri" pitchFamily="34" charset="0"/>
                <a:cs typeface="Calibri" pitchFamily="34" charset="0"/>
              </a:rPr>
              <a:t>3 - </a:t>
            </a:r>
            <a:r>
              <a:rPr lang="en" sz="2000" dirty="0">
                <a:solidFill>
                  <a:srgbClr val="FFFF00"/>
                </a:solidFill>
                <a:latin typeface="Calibri" pitchFamily="34" charset="0"/>
                <a:cs typeface="Calibri" pitchFamily="34" charset="0"/>
              </a:rPr>
              <a:t>honeycombs with or without traction bronchiectasis</a:t>
            </a:r>
          </a:p>
          <a:p>
            <a:pPr>
              <a:defRPr/>
            </a:pPr>
            <a:r>
              <a:rPr lang="en" sz="2000" dirty="0">
                <a:latin typeface="Calibri" pitchFamily="34" charset="0"/>
                <a:cs typeface="Calibri" pitchFamily="34" charset="0"/>
              </a:rPr>
              <a:t>4 - absence of characteristics incompatible with UIP</a:t>
            </a:r>
            <a:endParaRPr lang="ru-RU" sz="2000" dirty="0">
              <a:latin typeface="Calibri" pitchFamily="34" charset="0"/>
              <a:cs typeface="Calibri"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35170" name="Title 1">
            <a:extLst>
              <a:ext uri="{FF2B5EF4-FFF2-40B4-BE49-F238E27FC236}">
                <a16:creationId xmlns="" xmlns:a16="http://schemas.microsoft.com/office/drawing/2014/main" id="{7ADA044F-34AE-6C70-2676-52B711531537}"/>
              </a:ext>
            </a:extLst>
          </p:cNvPr>
          <p:cNvSpPr>
            <a:spLocks noGrp="1"/>
          </p:cNvSpPr>
          <p:nvPr>
            <p:ph type="title"/>
          </p:nvPr>
        </p:nvSpPr>
        <p:spPr>
          <a:xfrm>
            <a:off x="1714500" y="304800"/>
            <a:ext cx="7793038" cy="1143000"/>
          </a:xfrm>
        </p:spPr>
        <p:txBody>
          <a:bodyPr/>
          <a:lstStyle/>
          <a:p>
            <a:r>
              <a:rPr lang="en" altLang="en-US" sz="3600">
                <a:solidFill>
                  <a:schemeClr val="tx1"/>
                </a:solidFill>
                <a:latin typeface="Calibri" panose="020F0502020204030204" pitchFamily="34" charset="0"/>
                <a:cs typeface="Calibri" panose="020F0502020204030204" pitchFamily="34" charset="0"/>
              </a:rPr>
              <a:t>SCINTIGRAPHY Ga*67</a:t>
            </a:r>
            <a:endParaRPr lang="sr-Latn-CS" altLang="en-US" sz="3600">
              <a:solidFill>
                <a:schemeClr val="tx1"/>
              </a:solidFill>
              <a:latin typeface="Calibri" panose="020F0502020204030204" pitchFamily="34" charset="0"/>
              <a:cs typeface="Calibri" panose="020F0502020204030204" pitchFamily="34" charset="0"/>
            </a:endParaRPr>
          </a:p>
        </p:txBody>
      </p:sp>
      <p:sp>
        <p:nvSpPr>
          <p:cNvPr id="135171" name="Content Placeholder 2">
            <a:extLst>
              <a:ext uri="{FF2B5EF4-FFF2-40B4-BE49-F238E27FC236}">
                <a16:creationId xmlns="" xmlns:a16="http://schemas.microsoft.com/office/drawing/2014/main" id="{18B6F021-9D98-CA57-D44B-1785FC640214}"/>
              </a:ext>
            </a:extLst>
          </p:cNvPr>
          <p:cNvSpPr>
            <a:spLocks noGrp="1"/>
          </p:cNvSpPr>
          <p:nvPr>
            <p:ph idx="1"/>
          </p:nvPr>
        </p:nvSpPr>
        <p:spPr>
          <a:xfrm>
            <a:off x="1104900" y="2017713"/>
            <a:ext cx="8421688" cy="4114800"/>
          </a:xfrm>
        </p:spPr>
        <p:txBody>
          <a:bodyPr/>
          <a:lstStyle/>
          <a:p>
            <a:pPr>
              <a:buFont typeface="Arial" panose="020B0604020202020204" pitchFamily="34" charset="0"/>
              <a:buChar char="•"/>
            </a:pPr>
            <a:endParaRPr lang="ru-RU" altLang="en-US" sz="2400">
              <a:latin typeface="Calibri" panose="020F0502020204030204" pitchFamily="34" charset="0"/>
            </a:endParaRPr>
          </a:p>
          <a:p>
            <a:pPr>
              <a:buFont typeface="Arial" panose="020B0604020202020204" pitchFamily="34" charset="0"/>
              <a:buChar char="•"/>
            </a:pPr>
            <a:endParaRPr lang="ru-RU" altLang="en-US" sz="2400">
              <a:latin typeface="Calibri" panose="020F0502020204030204" pitchFamily="34" charset="0"/>
            </a:endParaRPr>
          </a:p>
          <a:p>
            <a:pPr>
              <a:buFont typeface="Arial" panose="020B0604020202020204" pitchFamily="34" charset="0"/>
              <a:buChar char="•"/>
            </a:pPr>
            <a:endParaRPr lang="ru-RU" altLang="en-US" sz="2400" b="1">
              <a:latin typeface="Calibri" panose="020F0502020204030204" pitchFamily="34" charset="0"/>
            </a:endParaRPr>
          </a:p>
          <a:p>
            <a:pPr>
              <a:buFont typeface="Arial" panose="020B0604020202020204" pitchFamily="34" charset="0"/>
              <a:buChar char="•"/>
            </a:pPr>
            <a:r>
              <a:rPr lang="en" altLang="en-US" sz="2400" b="1">
                <a:latin typeface="Calibri" panose="020F0502020204030204" pitchFamily="34" charset="0"/>
              </a:rPr>
              <a:t>Diagnostic value in sarcoidosis</a:t>
            </a:r>
            <a:endParaRPr lang="sr-Latn-CS" altLang="en-US" sz="2400" b="1">
              <a:latin typeface="Calibri" panose="020F0502020204030204" pitchFamily="34" charset="0"/>
            </a:endParaRPr>
          </a:p>
          <a:p>
            <a:endParaRPr lang="sr-Latn-CS" altLang="en-US"/>
          </a:p>
        </p:txBody>
      </p:sp>
      <p:pic>
        <p:nvPicPr>
          <p:cNvPr id="135172" name="Picture 8" descr="PANDA">
            <a:extLst>
              <a:ext uri="{FF2B5EF4-FFF2-40B4-BE49-F238E27FC236}">
                <a16:creationId xmlns="" xmlns:a16="http://schemas.microsoft.com/office/drawing/2014/main" id="{320E7B92-1FFD-D3D0-519B-5D3C53CA83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9900" y="2133600"/>
            <a:ext cx="2339975" cy="3886200"/>
          </a:xfrm>
          <a:prstGeom prst="rect">
            <a:avLst/>
          </a:prstGeom>
          <a:noFill/>
          <a:ln w="25400">
            <a:solidFill>
              <a:srgbClr val="FFCC66"/>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62466" name="Rectangle 2">
            <a:extLst>
              <a:ext uri="{FF2B5EF4-FFF2-40B4-BE49-F238E27FC236}">
                <a16:creationId xmlns="" xmlns:a16="http://schemas.microsoft.com/office/drawing/2014/main" id="{53BD8830-8FDB-6FBB-C11A-D325BC5C08A9}"/>
              </a:ext>
            </a:extLst>
          </p:cNvPr>
          <p:cNvSpPr>
            <a:spLocks noGrp="1" noChangeArrowheads="1"/>
          </p:cNvSpPr>
          <p:nvPr>
            <p:ph type="ctrTitle"/>
          </p:nvPr>
        </p:nvSpPr>
        <p:spPr>
          <a:xfrm>
            <a:off x="571500" y="0"/>
            <a:ext cx="9144000" cy="838200"/>
          </a:xfrm>
          <a:solidFill>
            <a:schemeClr val="tx1"/>
          </a:solidFill>
        </p:spPr>
        <p:txBody>
          <a:bodyPr/>
          <a:lstStyle/>
          <a:p>
            <a:pPr eaLnBrk="1" hangingPunct="1">
              <a:lnSpc>
                <a:spcPct val="50000"/>
              </a:lnSpc>
              <a:defRPr/>
            </a:pPr>
            <a:r>
              <a:rPr lang="en" altLang="en-US" sz="4000" b="1" i="1" dirty="0">
                <a:solidFill>
                  <a:srgbClr val="FF0000"/>
                </a:solidFill>
                <a:effectLst>
                  <a:outerShdw blurRad="38100" dist="38100" dir="2700000" algn="tl">
                    <a:srgbClr val="C0C0C0"/>
                  </a:outerShdw>
                </a:effectLst>
                <a:latin typeface="Comic Sans MS" panose="030F0702030302020204" pitchFamily="66" charset="0"/>
              </a:rPr>
              <a:t>        </a:t>
            </a:r>
            <a:r>
              <a:rPr lang="en"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DIAGNOSTIC APPROACH </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IN </a:t>
            </a:r>
            <a:r>
              <a:rPr lang="en"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I</a:t>
            </a:r>
            <a:r>
              <a:rPr lang="sr-Latn-RS" altLang="en-US" sz="3600" dirty="0" smtClean="0">
                <a:solidFill>
                  <a:srgbClr val="FF0000"/>
                </a:solidFill>
                <a:latin typeface="Calibri" panose="020F0502020204030204" pitchFamily="34" charset="0"/>
                <a:ea typeface="Verdana" panose="020B0604030504040204" pitchFamily="34" charset="0"/>
                <a:cs typeface="Calibri" panose="020F0502020204030204" pitchFamily="34" charset="0"/>
              </a:rPr>
              <a:t>LD</a:t>
            </a:r>
            <a: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t/>
            </a:r>
            <a:br>
              <a:rPr lang="ru-RU" altLang="en-US" sz="3600" dirty="0">
                <a:solidFill>
                  <a:srgbClr val="FF0000"/>
                </a:solidFill>
                <a:latin typeface="Calibri" panose="020F0502020204030204" pitchFamily="34" charset="0"/>
                <a:ea typeface="Verdana" panose="020B0604030504040204" pitchFamily="34" charset="0"/>
                <a:cs typeface="Calibri" panose="020F0502020204030204" pitchFamily="34" charset="0"/>
              </a:rPr>
            </a:br>
            <a:r>
              <a:rPr lang="en" altLang="en-US" sz="3200" b="1" i="1" dirty="0">
                <a:solidFill>
                  <a:srgbClr val="FF0000"/>
                </a:solidFill>
                <a:effectLst>
                  <a:outerShdw blurRad="38100" dist="38100" dir="2700000" algn="tl">
                    <a:srgbClr val="C0C0C0"/>
                  </a:outerShdw>
                </a:effectLst>
                <a:latin typeface="Comic Sans MS" panose="030F0702030302020204" pitchFamily="66" charset="0"/>
                <a:ea typeface="Verdana" panose="020B0604030504040204" pitchFamily="34" charset="0"/>
                <a:cs typeface="Verdana" panose="020B0604030504040204" pitchFamily="34" charset="0"/>
              </a:rPr>
              <a:t>             </a:t>
            </a:r>
            <a:endParaRPr lang="it-IT" altLang="en-US" sz="1800" b="1" i="1" dirty="0">
              <a:solidFill>
                <a:srgbClr val="FFFF00"/>
              </a:solidFill>
              <a:effectLst>
                <a:outerShdw blurRad="38100" dist="38100" dir="2700000" algn="tl">
                  <a:srgbClr val="C0C0C0"/>
                </a:outerShdw>
              </a:effectLst>
              <a:latin typeface="Comic Sans MS" panose="030F0702030302020204" pitchFamily="66" charset="0"/>
              <a:ea typeface="Verdana" panose="020B0604030504040204" pitchFamily="34" charset="0"/>
              <a:cs typeface="Verdana" panose="020B0604030504040204" pitchFamily="34" charset="0"/>
            </a:endParaRPr>
          </a:p>
        </p:txBody>
      </p:sp>
      <p:sp>
        <p:nvSpPr>
          <p:cNvPr id="62467" name="Rectangle 3">
            <a:extLst>
              <a:ext uri="{FF2B5EF4-FFF2-40B4-BE49-F238E27FC236}">
                <a16:creationId xmlns="" xmlns:a16="http://schemas.microsoft.com/office/drawing/2014/main" id="{3D4F8750-1142-238D-A950-D0083DE0F97E}"/>
              </a:ext>
            </a:extLst>
          </p:cNvPr>
          <p:cNvSpPr>
            <a:spLocks noGrp="1" noChangeArrowheads="1"/>
          </p:cNvSpPr>
          <p:nvPr>
            <p:ph type="subTitle" idx="1"/>
          </p:nvPr>
        </p:nvSpPr>
        <p:spPr>
          <a:xfrm>
            <a:off x="571500" y="838200"/>
            <a:ext cx="9144000" cy="6019800"/>
          </a:xfrm>
          <a:ln w="38100">
            <a:solidFill>
              <a:srgbClr val="FF0000"/>
            </a:solidFill>
          </a:ln>
        </p:spPr>
        <p:txBody>
          <a:bodyPr/>
          <a:lstStyle/>
          <a:p>
            <a:pPr eaLnBrk="1" hangingPunct="1">
              <a:defRPr/>
            </a:pPr>
            <a:r>
              <a:rPr lang="en" sz="2400" b="1" dirty="0">
                <a:solidFill>
                  <a:srgbClr val="CCFFFF"/>
                </a:solidFill>
                <a:effectLst>
                  <a:outerShdw blurRad="38100" dist="38100" dir="2700000" algn="tl">
                    <a:srgbClr val="000000"/>
                  </a:outerShdw>
                </a:effectLst>
                <a:latin typeface="Calibri" pitchFamily="34" charset="0"/>
              </a:rPr>
              <a:t>CLINICAL DOUBT</a:t>
            </a:r>
            <a:endParaRPr lang="it-IT" sz="2400" b="1" dirty="0">
              <a:solidFill>
                <a:srgbClr val="CCFFFF"/>
              </a:solidFill>
              <a:effectLst>
                <a:outerShdw blurRad="38100" dist="38100" dir="2700000" algn="tl">
                  <a:srgbClr val="000000"/>
                </a:outerShdw>
              </a:effectLst>
              <a:latin typeface="Calibri" pitchFamily="34" charset="0"/>
            </a:endParaRPr>
          </a:p>
        </p:txBody>
      </p:sp>
      <p:sp>
        <p:nvSpPr>
          <p:cNvPr id="62468" name="Line 4">
            <a:extLst>
              <a:ext uri="{FF2B5EF4-FFF2-40B4-BE49-F238E27FC236}">
                <a16:creationId xmlns="" xmlns:a16="http://schemas.microsoft.com/office/drawing/2014/main" id="{A14B9C08-FB65-2AB3-5D33-F7D068384305}"/>
              </a:ext>
            </a:extLst>
          </p:cNvPr>
          <p:cNvSpPr>
            <a:spLocks noChangeShapeType="1"/>
          </p:cNvSpPr>
          <p:nvPr/>
        </p:nvSpPr>
        <p:spPr bwMode="auto">
          <a:xfrm flipH="1">
            <a:off x="3009900" y="1371600"/>
            <a:ext cx="685800" cy="685800"/>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69" name="Line 5">
            <a:extLst>
              <a:ext uri="{FF2B5EF4-FFF2-40B4-BE49-F238E27FC236}">
                <a16:creationId xmlns="" xmlns:a16="http://schemas.microsoft.com/office/drawing/2014/main" id="{F04E281B-C801-B7B6-33AE-E244B37220DB}"/>
              </a:ext>
            </a:extLst>
          </p:cNvPr>
          <p:cNvSpPr>
            <a:spLocks noChangeShapeType="1"/>
          </p:cNvSpPr>
          <p:nvPr/>
        </p:nvSpPr>
        <p:spPr bwMode="auto">
          <a:xfrm>
            <a:off x="6515100" y="1371600"/>
            <a:ext cx="685800" cy="690563"/>
          </a:xfrm>
          <a:prstGeom prst="line">
            <a:avLst/>
          </a:prstGeom>
          <a:noFill/>
          <a:ln w="3810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70" name="Text Box 6">
            <a:extLst>
              <a:ext uri="{FF2B5EF4-FFF2-40B4-BE49-F238E27FC236}">
                <a16:creationId xmlns="" xmlns:a16="http://schemas.microsoft.com/office/drawing/2014/main" id="{8BAAB5CC-3FEE-0BC7-B7F9-A360779BFF59}"/>
              </a:ext>
            </a:extLst>
          </p:cNvPr>
          <p:cNvSpPr txBox="1">
            <a:spLocks noChangeArrowheads="1"/>
          </p:cNvSpPr>
          <p:nvPr/>
        </p:nvSpPr>
        <p:spPr bwMode="auto">
          <a:xfrm>
            <a:off x="1028700" y="2286000"/>
            <a:ext cx="2667000" cy="2154238"/>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FFFFFF"/>
                </a:solidFill>
                <a:effectLst>
                  <a:outerShdw blurRad="38100" dist="38100" dir="2700000" algn="tl">
                    <a:srgbClr val="000000"/>
                  </a:outerShdw>
                </a:effectLst>
                <a:latin typeface="Calibri" pitchFamily="34" charset="0"/>
                <a:ea typeface="+mn-ea"/>
                <a:cs typeface="+mn-cs"/>
              </a:rPr>
              <a:t>FUNCTIONAL</a:t>
            </a:r>
          </a:p>
          <a:p>
            <a:pPr algn="just">
              <a:spcBef>
                <a:spcPct val="50000"/>
              </a:spcBef>
              <a:defRPr/>
            </a:pPr>
            <a:r>
              <a:rPr kumimoji="0" lang="en" sz="2000" b="1" u="sng" dirty="0">
                <a:solidFill>
                  <a:srgbClr val="FFFFFF"/>
                </a:solidFill>
                <a:effectLst>
                  <a:outerShdw blurRad="38100" dist="38100" dir="2700000" algn="tl">
                    <a:srgbClr val="000000"/>
                  </a:outerShdw>
                </a:effectLst>
                <a:latin typeface="Calibri" pitchFamily="34" charset="0"/>
                <a:ea typeface="+mn-ea"/>
                <a:cs typeface="+mn-cs"/>
              </a:rPr>
              <a:t>TESTS</a:t>
            </a:r>
            <a:endParaRPr kumimoji="0" lang="it-IT" sz="2000" b="1" u="sng" dirty="0">
              <a:solidFill>
                <a:srgbClr val="FFFFFF"/>
              </a:solidFill>
              <a:effectLst>
                <a:outerShdw blurRad="38100" dist="38100" dir="2700000" algn="tl">
                  <a:srgbClr val="000000"/>
                </a:outerShdw>
              </a:effectLst>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SPIROMETRY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DLCO</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GAS ANALYSIS</a:t>
            </a:r>
            <a:endParaRPr kumimoji="0" lang="it-IT" sz="2000" b="1" dirty="0">
              <a:solidFill>
                <a:srgbClr val="FFFFFF"/>
              </a:solidFill>
              <a:latin typeface="Calibri" pitchFamily="34" charset="0"/>
              <a:ea typeface="+mn-ea"/>
              <a:cs typeface="+mn-cs"/>
            </a:endParaRPr>
          </a:p>
        </p:txBody>
      </p:sp>
      <p:sp>
        <p:nvSpPr>
          <p:cNvPr id="62471" name="Text Box 7">
            <a:extLst>
              <a:ext uri="{FF2B5EF4-FFF2-40B4-BE49-F238E27FC236}">
                <a16:creationId xmlns="" xmlns:a16="http://schemas.microsoft.com/office/drawing/2014/main" id="{DFE64067-0E41-6CB6-68BF-51333A7173CD}"/>
              </a:ext>
            </a:extLst>
          </p:cNvPr>
          <p:cNvSpPr txBox="1">
            <a:spLocks noChangeArrowheads="1"/>
          </p:cNvSpPr>
          <p:nvPr/>
        </p:nvSpPr>
        <p:spPr bwMode="auto">
          <a:xfrm>
            <a:off x="6134100" y="2286000"/>
            <a:ext cx="2743200" cy="1968500"/>
          </a:xfrm>
          <a:prstGeom prst="rect">
            <a:avLst/>
          </a:prstGeom>
          <a:no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FFFFFF"/>
                </a:solidFill>
                <a:effectLst>
                  <a:outerShdw blurRad="38100" dist="38100" dir="2700000" algn="tl">
                    <a:srgbClr val="000000"/>
                  </a:outerShdw>
                </a:effectLst>
                <a:latin typeface="Calibri" pitchFamily="34" charset="0"/>
                <a:ea typeface="+mn-ea"/>
                <a:cs typeface="+mn-cs"/>
              </a:rPr>
              <a:t>IMAGING</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RADIOGRAPHY</a:t>
            </a:r>
            <a:endParaRPr kumimoji="0" lang="it-IT" sz="2000" b="1" dirty="0">
              <a:solidFill>
                <a:srgbClr val="FFFFFF"/>
              </a:solidFill>
              <a:latin typeface="Calibri" pitchFamily="34" charset="0"/>
              <a:ea typeface="+mn-ea"/>
              <a:cs typeface="+mn-cs"/>
            </a:endParaRP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HRCT</a:t>
            </a:r>
          </a:p>
          <a:p>
            <a:pPr algn="just">
              <a:lnSpc>
                <a:spcPct val="90000"/>
              </a:lnSpc>
              <a:spcBef>
                <a:spcPct val="50000"/>
              </a:spcBef>
              <a:buFontTx/>
              <a:buChar char="•"/>
              <a:defRPr/>
            </a:pPr>
            <a:r>
              <a:rPr kumimoji="0" lang="en" sz="2000" b="1" dirty="0">
                <a:solidFill>
                  <a:srgbClr val="FFFFFF"/>
                </a:solidFill>
                <a:latin typeface="Calibri" pitchFamily="34" charset="0"/>
                <a:ea typeface="+mn-ea"/>
                <a:cs typeface="+mn-cs"/>
              </a:rPr>
              <a:t> SCINTIGRAPHY</a:t>
            </a:r>
            <a:endParaRPr kumimoji="0" lang="it-IT" sz="2000" b="1" dirty="0">
              <a:solidFill>
                <a:srgbClr val="FFFFFF"/>
              </a:solidFill>
              <a:latin typeface="Calibri" pitchFamily="34" charset="0"/>
              <a:ea typeface="+mn-ea"/>
              <a:cs typeface="+mn-cs"/>
            </a:endParaRPr>
          </a:p>
          <a:p>
            <a:pPr algn="just">
              <a:lnSpc>
                <a:spcPct val="30000"/>
              </a:lnSpc>
              <a:spcBef>
                <a:spcPct val="50000"/>
              </a:spcBef>
              <a:defRPr/>
            </a:pPr>
            <a:endParaRPr kumimoji="0" lang="it-IT" sz="2000" b="1" dirty="0">
              <a:solidFill>
                <a:srgbClr val="FFFFFF"/>
              </a:solidFill>
              <a:latin typeface="Tahoma" panose="020B0604030504040204" pitchFamily="34" charset="0"/>
              <a:ea typeface="+mn-ea"/>
              <a:cs typeface="+mn-cs"/>
            </a:endParaRPr>
          </a:p>
        </p:txBody>
      </p:sp>
      <p:sp>
        <p:nvSpPr>
          <p:cNvPr id="62472" name="Text Box 8">
            <a:extLst>
              <a:ext uri="{FF2B5EF4-FFF2-40B4-BE49-F238E27FC236}">
                <a16:creationId xmlns="" xmlns:a16="http://schemas.microsoft.com/office/drawing/2014/main" id="{F27A2E8F-93CC-CAD3-39C7-1857FE77D664}"/>
              </a:ext>
            </a:extLst>
          </p:cNvPr>
          <p:cNvSpPr txBox="1">
            <a:spLocks noChangeArrowheads="1"/>
          </p:cNvSpPr>
          <p:nvPr/>
        </p:nvSpPr>
        <p:spPr bwMode="auto">
          <a:xfrm>
            <a:off x="3086100" y="4800600"/>
            <a:ext cx="4343400" cy="1323975"/>
          </a:xfrm>
          <a:prstGeom prst="rect">
            <a:avLst/>
          </a:prstGeom>
          <a:solidFill>
            <a:schemeClr val="tx1"/>
          </a:solidFill>
          <a:ln w="38100">
            <a:solidFill>
              <a:srgbClr val="FF0000"/>
            </a:solidFill>
            <a:miter lim="800000"/>
            <a:headEnd/>
            <a:tailEnd/>
          </a:ln>
          <a:effectLst/>
        </p:spPr>
        <p:txBody>
          <a:bodyPr>
            <a:spAutoFit/>
          </a:bodyPr>
          <a:lstStyle/>
          <a:p>
            <a:pPr algn="just">
              <a:spcBef>
                <a:spcPct val="50000"/>
              </a:spcBef>
              <a:defRPr/>
            </a:pPr>
            <a:r>
              <a:rPr kumimoji="0" lang="en" sz="2000" b="1" u="sng" dirty="0">
                <a:solidFill>
                  <a:srgbClr val="FF0000"/>
                </a:solidFill>
                <a:effectLst>
                  <a:outerShdw blurRad="38100" dist="38100" dir="2700000" algn="tl">
                    <a:srgbClr val="000000"/>
                  </a:outerShdw>
                </a:effectLst>
                <a:latin typeface="Calibri" pitchFamily="34" charset="0"/>
                <a:ea typeface="+mn-ea"/>
                <a:cs typeface="+mn-cs"/>
              </a:rPr>
              <a:t>PATHO-HISTOLOGY</a:t>
            </a:r>
            <a:endParaRPr kumimoji="0" lang="it-IT" sz="2000" b="1" u="sng" dirty="0">
              <a:solidFill>
                <a:srgbClr val="FF0000"/>
              </a:solidFill>
              <a:effectLst>
                <a:outerShdw blurRad="38100" dist="38100" dir="2700000" algn="tl">
                  <a:srgbClr val="000000"/>
                </a:outerShdw>
              </a:effectLst>
              <a:latin typeface="Calibri" pitchFamily="34" charset="0"/>
              <a:ea typeface="+mn-ea"/>
              <a:cs typeface="+mn-cs"/>
            </a:endParaRPr>
          </a:p>
          <a:p>
            <a:pPr algn="just">
              <a:spcBef>
                <a:spcPct val="50000"/>
              </a:spcBef>
              <a:buFontTx/>
              <a:buChar char="•"/>
              <a:defRPr/>
            </a:pPr>
            <a:r>
              <a:rPr kumimoji="0" lang="en" sz="2000" b="1" dirty="0">
                <a:solidFill>
                  <a:srgbClr val="FF0000"/>
                </a:solidFill>
                <a:latin typeface="Calibri" pitchFamily="34" charset="0"/>
                <a:ea typeface="+mn-ea"/>
                <a:cs typeface="+mn-cs"/>
              </a:rPr>
              <a:t> BRONCHOALVEOLAR LAVAGE </a:t>
            </a:r>
            <a:r>
              <a:rPr kumimoji="0" lang="en" sz="2000" b="1" dirty="0" smtClean="0">
                <a:solidFill>
                  <a:srgbClr val="FF0000"/>
                </a:solidFill>
                <a:latin typeface="Calibri" pitchFamily="34" charset="0"/>
                <a:ea typeface="+mn-ea"/>
                <a:cs typeface="+mn-cs"/>
              </a:rPr>
              <a:t>(BAL</a:t>
            </a:r>
            <a:r>
              <a:rPr kumimoji="0" lang="en" sz="2000" b="1" dirty="0">
                <a:solidFill>
                  <a:srgbClr val="FF0000"/>
                </a:solidFill>
                <a:latin typeface="Calibri" pitchFamily="34" charset="0"/>
                <a:ea typeface="+mn-ea"/>
                <a:cs typeface="+mn-cs"/>
              </a:rPr>
              <a:t>)</a:t>
            </a:r>
            <a:endParaRPr kumimoji="0" lang="it-IT" sz="2000" b="1" dirty="0">
              <a:solidFill>
                <a:srgbClr val="FF0000"/>
              </a:solidFill>
              <a:latin typeface="Calibri" pitchFamily="34" charset="0"/>
              <a:ea typeface="+mn-ea"/>
              <a:cs typeface="+mn-cs"/>
            </a:endParaRPr>
          </a:p>
          <a:p>
            <a:pPr algn="just">
              <a:spcBef>
                <a:spcPct val="50000"/>
              </a:spcBef>
              <a:buFontTx/>
              <a:buChar char="•"/>
              <a:defRPr/>
            </a:pPr>
            <a:r>
              <a:rPr kumimoji="0" lang="en" sz="2000" b="1" dirty="0">
                <a:solidFill>
                  <a:srgbClr val="FF0000"/>
                </a:solidFill>
                <a:latin typeface="Calibri" pitchFamily="34" charset="0"/>
                <a:ea typeface="+mn-ea"/>
                <a:cs typeface="+mn-cs"/>
              </a:rPr>
              <a:t> LUNG BIOPSY </a:t>
            </a:r>
          </a:p>
        </p:txBody>
      </p:sp>
      <p:sp>
        <p:nvSpPr>
          <p:cNvPr id="62480" name="Line 16">
            <a:extLst>
              <a:ext uri="{FF2B5EF4-FFF2-40B4-BE49-F238E27FC236}">
                <a16:creationId xmlns="" xmlns:a16="http://schemas.microsoft.com/office/drawing/2014/main" id="{FF717B7E-659F-6BC6-BF62-43D1B80E8532}"/>
              </a:ext>
            </a:extLst>
          </p:cNvPr>
          <p:cNvSpPr>
            <a:spLocks noChangeShapeType="1"/>
          </p:cNvSpPr>
          <p:nvPr/>
        </p:nvSpPr>
        <p:spPr bwMode="auto">
          <a:xfrm flipH="1">
            <a:off x="7505700" y="43434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1" name="Line 17">
            <a:extLst>
              <a:ext uri="{FF2B5EF4-FFF2-40B4-BE49-F238E27FC236}">
                <a16:creationId xmlns="" xmlns:a16="http://schemas.microsoft.com/office/drawing/2014/main" id="{E9026B7E-BD2B-6B77-A96A-610A3593A095}"/>
              </a:ext>
            </a:extLst>
          </p:cNvPr>
          <p:cNvSpPr>
            <a:spLocks noChangeShapeType="1"/>
          </p:cNvSpPr>
          <p:nvPr/>
        </p:nvSpPr>
        <p:spPr bwMode="auto">
          <a:xfrm>
            <a:off x="2324100" y="4495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2" name="Line 18">
            <a:extLst>
              <a:ext uri="{FF2B5EF4-FFF2-40B4-BE49-F238E27FC236}">
                <a16:creationId xmlns="" xmlns:a16="http://schemas.microsoft.com/office/drawing/2014/main" id="{0A1017E6-C43B-E948-22B7-332E93F4A6C6}"/>
              </a:ext>
            </a:extLst>
          </p:cNvPr>
          <p:cNvSpPr>
            <a:spLocks noChangeShapeType="1"/>
          </p:cNvSpPr>
          <p:nvPr/>
        </p:nvSpPr>
        <p:spPr bwMode="auto">
          <a:xfrm>
            <a:off x="4838700" y="1447800"/>
            <a:ext cx="0" cy="533400"/>
          </a:xfrm>
          <a:prstGeom prst="line">
            <a:avLst/>
          </a:prstGeom>
          <a:noFill/>
          <a:ln w="31750">
            <a:solidFill>
              <a:srgbClr val="FFFF00"/>
            </a:solidFill>
            <a:round/>
            <a:headEnd type="triangle" w="med" len="me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113676" name="Text Box 19">
            <a:extLst>
              <a:ext uri="{FF2B5EF4-FFF2-40B4-BE49-F238E27FC236}">
                <a16:creationId xmlns="" xmlns:a16="http://schemas.microsoft.com/office/drawing/2014/main" id="{F2E60256-5654-531F-50C0-002C9FCE88C1}"/>
              </a:ext>
            </a:extLst>
          </p:cNvPr>
          <p:cNvSpPr txBox="1">
            <a:spLocks noChangeArrowheads="1"/>
          </p:cNvSpPr>
          <p:nvPr/>
        </p:nvSpPr>
        <p:spPr bwMode="auto">
          <a:xfrm>
            <a:off x="3771900" y="2286000"/>
            <a:ext cx="2286000" cy="400050"/>
          </a:xfrm>
          <a:prstGeom prst="rect">
            <a:avLst/>
          </a:prstGeom>
          <a:noFill/>
          <a:ln w="38100">
            <a:solidFill>
              <a:srgbClr val="FF0000"/>
            </a:solidFill>
            <a:miter lim="800000"/>
            <a:headEnd/>
            <a:tailEnd/>
          </a:ln>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spcBef>
                <a:spcPct val="50000"/>
              </a:spcBef>
              <a:buClrTx/>
              <a:buSzTx/>
              <a:buFontTx/>
              <a:buNone/>
              <a:defRPr/>
            </a:pPr>
            <a:r>
              <a:rPr kumimoji="0" lang="en" altLang="en-US" sz="2000" b="1">
                <a:solidFill>
                  <a:srgbClr val="CCFFFF"/>
                </a:solidFill>
                <a:latin typeface="Calibri" panose="020F0502020204030204" pitchFamily="34" charset="0"/>
                <a:ea typeface="+mn-ea"/>
                <a:cs typeface="+mn-cs"/>
              </a:rPr>
              <a:t>LABORATORY</a:t>
            </a:r>
            <a:endParaRPr kumimoji="0" lang="it-IT" altLang="en-US" sz="2000" b="1">
              <a:solidFill>
                <a:srgbClr val="CCFFFF"/>
              </a:solidFill>
              <a:latin typeface="Calibri" panose="020F0502020204030204" pitchFamily="34" charset="0"/>
              <a:ea typeface="+mn-ea"/>
              <a:cs typeface="+mn-cs"/>
            </a:endParaRPr>
          </a:p>
        </p:txBody>
      </p:sp>
      <p:sp>
        <p:nvSpPr>
          <p:cNvPr id="62486" name="Line 22">
            <a:extLst>
              <a:ext uri="{FF2B5EF4-FFF2-40B4-BE49-F238E27FC236}">
                <a16:creationId xmlns="" xmlns:a16="http://schemas.microsoft.com/office/drawing/2014/main" id="{29628011-11B6-BE3B-EDC2-7B3B1205B133}"/>
              </a:ext>
            </a:extLst>
          </p:cNvPr>
          <p:cNvSpPr>
            <a:spLocks noChangeShapeType="1"/>
          </p:cNvSpPr>
          <p:nvPr/>
        </p:nvSpPr>
        <p:spPr bwMode="auto">
          <a:xfrm flipH="1">
            <a:off x="4076700" y="2971800"/>
            <a:ext cx="685800" cy="685800"/>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
        <p:nvSpPr>
          <p:cNvPr id="62487" name="Line 23">
            <a:extLst>
              <a:ext uri="{FF2B5EF4-FFF2-40B4-BE49-F238E27FC236}">
                <a16:creationId xmlns="" xmlns:a16="http://schemas.microsoft.com/office/drawing/2014/main" id="{FEC6F0A8-903B-A208-4F42-B6244D4C5C79}"/>
              </a:ext>
            </a:extLst>
          </p:cNvPr>
          <p:cNvSpPr>
            <a:spLocks noChangeShapeType="1"/>
          </p:cNvSpPr>
          <p:nvPr/>
        </p:nvSpPr>
        <p:spPr bwMode="auto">
          <a:xfrm>
            <a:off x="5067300" y="2971800"/>
            <a:ext cx="685800" cy="690563"/>
          </a:xfrm>
          <a:prstGeom prst="line">
            <a:avLst/>
          </a:prstGeom>
          <a:noFill/>
          <a:ln w="38100">
            <a:solidFill>
              <a:srgbClr val="FFFF00"/>
            </a:solidFill>
            <a:round/>
            <a:headEnd/>
            <a:tailEnd type="triangle" w="med" len="med"/>
          </a:ln>
          <a:effectLst/>
        </p:spPr>
        <p:txBody>
          <a:bodyPr/>
          <a:lstStyle/>
          <a:p>
            <a:pPr>
              <a:defRPr/>
            </a:pPr>
            <a:endParaRPr kumimoji="0" lang="sr-Latn-CS">
              <a:solidFill>
                <a:srgbClr val="FFFFFF"/>
              </a:solidFill>
              <a:effectLst>
                <a:outerShdw blurRad="38100" dist="38100" dir="2700000" algn="tl">
                  <a:srgbClr val="000000">
                    <a:alpha val="43137"/>
                  </a:srgbClr>
                </a:outerShdw>
              </a:effectLst>
              <a:latin typeface="Tahoma" panose="020B0604030504040204" pitchFamily="34" charset="0"/>
              <a:ea typeface="+mn-ea"/>
              <a:cs typeface="+mn-cs"/>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37218" name="Title 1">
            <a:extLst>
              <a:ext uri="{FF2B5EF4-FFF2-40B4-BE49-F238E27FC236}">
                <a16:creationId xmlns="" xmlns:a16="http://schemas.microsoft.com/office/drawing/2014/main" id="{08586A5B-49D8-FE4C-47C9-4823C416910E}"/>
              </a:ext>
            </a:extLst>
          </p:cNvPr>
          <p:cNvSpPr>
            <a:spLocks noGrp="1"/>
          </p:cNvSpPr>
          <p:nvPr>
            <p:ph type="title"/>
          </p:nvPr>
        </p:nvSpPr>
        <p:spPr/>
        <p:txBody>
          <a:bodyPr/>
          <a:lstStyle/>
          <a:p>
            <a:pPr algn="ctr"/>
            <a:r>
              <a:rPr lang="en" altLang="en-US" sz="3600" dirty="0">
                <a:solidFill>
                  <a:schemeClr val="tx1"/>
                </a:solidFill>
                <a:latin typeface="Calibri" panose="020F0502020204030204" pitchFamily="34" charset="0"/>
                <a:cs typeface="Calibri" panose="020F0502020204030204" pitchFamily="34" charset="0"/>
              </a:rPr>
              <a:t>INVASIVE DIAGNOSIS AND PATHO-HISTOLOGICAL ANALYSIS</a:t>
            </a:r>
          </a:p>
        </p:txBody>
      </p:sp>
      <p:sp>
        <p:nvSpPr>
          <p:cNvPr id="137219" name="Content Placeholder 2">
            <a:extLst>
              <a:ext uri="{FF2B5EF4-FFF2-40B4-BE49-F238E27FC236}">
                <a16:creationId xmlns="" xmlns:a16="http://schemas.microsoft.com/office/drawing/2014/main" id="{5CFAC8CB-CFBC-38A3-0078-D14084CF3785}"/>
              </a:ext>
            </a:extLst>
          </p:cNvPr>
          <p:cNvSpPr>
            <a:spLocks noGrp="1"/>
          </p:cNvSpPr>
          <p:nvPr>
            <p:ph idx="1"/>
          </p:nvPr>
        </p:nvSpPr>
        <p:spPr>
          <a:xfrm>
            <a:off x="800100" y="2017713"/>
            <a:ext cx="8726488" cy="4114800"/>
          </a:xfrm>
        </p:spPr>
        <p:txBody>
          <a:bodyPr/>
          <a:lstStyle/>
          <a:p>
            <a:pPr>
              <a:buFont typeface="Arial" panose="020B0604020202020204" pitchFamily="34" charset="0"/>
              <a:buChar char="•"/>
            </a:pPr>
            <a:endParaRPr lang="en-US" altLang="en-US" sz="2800" dirty="0">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Cytological analysis of bronchoalveolar lavage (BAL)</a:t>
            </a:r>
          </a:p>
          <a:p>
            <a:pPr>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Transbronchial biopsy (TBB)</a:t>
            </a:r>
          </a:p>
          <a:p>
            <a:pPr>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Lung cryobiopsy</a:t>
            </a:r>
          </a:p>
          <a:p>
            <a:pPr>
              <a:buFont typeface="Arial" panose="020B0604020202020204" pitchFamily="34" charset="0"/>
              <a:buChar char="•"/>
            </a:pPr>
            <a:r>
              <a:rPr lang="en" altLang="en-US" sz="2800" dirty="0">
                <a:latin typeface="Calibri" panose="020F0502020204030204" pitchFamily="34" charset="0"/>
                <a:cs typeface="Calibri" panose="020F0502020204030204" pitchFamily="34" charset="0"/>
              </a:rPr>
              <a:t>Surgical lung biopsy (through small thoracotomy) SLB</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8066" name="Rectangle 2">
            <a:extLst>
              <a:ext uri="{FF2B5EF4-FFF2-40B4-BE49-F238E27FC236}">
                <a16:creationId xmlns="" xmlns:a16="http://schemas.microsoft.com/office/drawing/2014/main" id="{602F926B-5185-92C6-2B32-ECC036C1F667}"/>
              </a:ext>
            </a:extLst>
          </p:cNvPr>
          <p:cNvSpPr>
            <a:spLocks noGrp="1" noChangeArrowheads="1"/>
          </p:cNvSpPr>
          <p:nvPr>
            <p:ph type="title"/>
          </p:nvPr>
        </p:nvSpPr>
        <p:spPr>
          <a:xfrm>
            <a:off x="1562100" y="304800"/>
            <a:ext cx="7793038" cy="1143000"/>
          </a:xfrm>
        </p:spPr>
        <p:txBody>
          <a:bodyPr/>
          <a:lstStyle/>
          <a:p>
            <a:pPr eaLnBrk="1" hangingPunct="1">
              <a:defRPr/>
            </a:pPr>
            <a:r>
              <a:rPr lang="en" altLang="en-US" sz="3600" dirty="0" smtClean="0">
                <a:latin typeface="Calibri" panose="020F0502020204030204" pitchFamily="34" charset="0"/>
                <a:ea typeface="Verdana" panose="020B0604030504040204" pitchFamily="34" charset="0"/>
                <a:cs typeface="Calibri" panose="020F0502020204030204" pitchFamily="34" charset="0"/>
              </a:rPr>
              <a:t>BRONCHOALVE</a:t>
            </a:r>
            <a:r>
              <a:rPr lang="sr-Latn-RS" altLang="en-US" sz="3600" dirty="0" smtClean="0">
                <a:latin typeface="Calibri" panose="020F0502020204030204" pitchFamily="34" charset="0"/>
                <a:ea typeface="Verdana" panose="020B0604030504040204" pitchFamily="34" charset="0"/>
                <a:cs typeface="Calibri" panose="020F0502020204030204" pitchFamily="34" charset="0"/>
              </a:rPr>
              <a:t>OLAR</a:t>
            </a:r>
            <a:r>
              <a:rPr lang="en" altLang="en-US" sz="3600" dirty="0" smtClean="0">
                <a:latin typeface="Calibri" panose="020F0502020204030204" pitchFamily="34" charset="0"/>
                <a:ea typeface="Verdana" panose="020B0604030504040204" pitchFamily="34" charset="0"/>
                <a:cs typeface="Calibri" panose="020F0502020204030204" pitchFamily="34" charset="0"/>
              </a:rPr>
              <a:t> LAVAGE</a:t>
            </a:r>
            <a:r>
              <a:rPr lang="en" altLang="en-US" sz="3600" dirty="0" smtClean="0">
                <a:solidFill>
                  <a:srgbClr val="FFFF00"/>
                </a:solidFill>
                <a:effectLst>
                  <a:outerShdw blurRad="38100" dist="38100" dir="2700000" algn="tl">
                    <a:srgbClr val="000000"/>
                  </a:outerShdw>
                </a:effectLst>
                <a:latin typeface="Calibri" panose="020F0502020204030204" pitchFamily="34" charset="0"/>
                <a:ea typeface="Verdana" panose="020B0604030504040204" pitchFamily="34" charset="0"/>
                <a:cs typeface="Calibri" panose="020F0502020204030204" pitchFamily="34" charset="0"/>
              </a:rPr>
              <a:t> </a:t>
            </a:r>
            <a:r>
              <a:rPr lang="en" altLang="en-US" sz="3600" dirty="0" smtClean="0">
                <a:solidFill>
                  <a:schemeClr val="tx1"/>
                </a:solidFill>
                <a:effectLst>
                  <a:outerShdw blurRad="38100" dist="38100" dir="2700000" algn="tl">
                    <a:srgbClr val="000000"/>
                  </a:outerShdw>
                </a:effectLst>
                <a:latin typeface="Calibri" panose="020F0502020204030204" pitchFamily="34" charset="0"/>
                <a:ea typeface="Verdana" panose="020B0604030504040204" pitchFamily="34" charset="0"/>
                <a:cs typeface="Calibri" panose="020F0502020204030204" pitchFamily="34" charset="0"/>
              </a:rPr>
              <a:t>(</a:t>
            </a:r>
            <a:r>
              <a:rPr lang="en" altLang="en-US" sz="3600" dirty="0" smtClean="0">
                <a:latin typeface="Calibri" panose="020F0502020204030204" pitchFamily="34" charset="0"/>
                <a:ea typeface="Verdana" panose="020B0604030504040204" pitchFamily="34" charset="0"/>
                <a:cs typeface="Calibri" panose="020F0502020204030204" pitchFamily="34" charset="0"/>
              </a:rPr>
              <a:t>BAL</a:t>
            </a:r>
            <a:r>
              <a:rPr lang="en" altLang="en-US" sz="3600" dirty="0">
                <a:latin typeface="Calibri" panose="020F0502020204030204" pitchFamily="34" charset="0"/>
                <a:ea typeface="Verdana" panose="020B0604030504040204" pitchFamily="34" charset="0"/>
                <a:cs typeface="Calibri" panose="020F0502020204030204" pitchFamily="34" charset="0"/>
              </a:rPr>
              <a:t>)</a:t>
            </a:r>
          </a:p>
        </p:txBody>
      </p:sp>
      <p:sp>
        <p:nvSpPr>
          <p:cNvPr id="138243" name="Rectangle 3">
            <a:extLst>
              <a:ext uri="{FF2B5EF4-FFF2-40B4-BE49-F238E27FC236}">
                <a16:creationId xmlns="" xmlns:a16="http://schemas.microsoft.com/office/drawing/2014/main" id="{EA76FCAD-EFDC-6B40-AD7A-99C11386BD3F}"/>
              </a:ext>
            </a:extLst>
          </p:cNvPr>
          <p:cNvSpPr>
            <a:spLocks noGrp="1" noChangeArrowheads="1"/>
          </p:cNvSpPr>
          <p:nvPr>
            <p:ph type="body" sz="half" idx="1"/>
          </p:nvPr>
        </p:nvSpPr>
        <p:spPr>
          <a:xfrm>
            <a:off x="1257300" y="1981200"/>
            <a:ext cx="3429000" cy="4114800"/>
          </a:xfrm>
          <a:ln w="38100">
            <a:solidFill>
              <a:srgbClr val="FF0000"/>
            </a:solidFill>
            <a:miter lim="800000"/>
            <a:headEnd/>
            <a:tailEnd/>
          </a:ln>
        </p:spPr>
        <p:txBody>
          <a:bodyPr/>
          <a:lstStyle/>
          <a:p>
            <a:pPr eaLnBrk="1" hangingPunct="1">
              <a:buFont typeface="Wingdings" panose="05000000000000000000" pitchFamily="2" charset="2"/>
              <a:buChar char="§"/>
            </a:pPr>
            <a:r>
              <a:rPr lang="en" altLang="en-US" sz="1800" b="1" dirty="0">
                <a:latin typeface="Calibri" panose="020F0502020204030204" pitchFamily="34" charset="0"/>
              </a:rPr>
              <a:t>Technique of introducing a flexible bronchoscope to the subsegmental bronchus</a:t>
            </a:r>
          </a:p>
          <a:p>
            <a:pPr eaLnBrk="1" hangingPunct="1">
              <a:buFont typeface="Wingdings" panose="05000000000000000000" pitchFamily="2" charset="2"/>
              <a:buChar char="§"/>
            </a:pPr>
            <a:r>
              <a:rPr lang="en" altLang="en-US" sz="1800" b="1" dirty="0">
                <a:latin typeface="Calibri" panose="020F0502020204030204" pitchFamily="34" charset="0"/>
              </a:rPr>
              <a:t>4 x 50 ml of </a:t>
            </a:r>
            <a:r>
              <a:rPr lang="sr-Latn-RS" altLang="en-US" sz="1800" b="1" dirty="0" smtClean="0">
                <a:latin typeface="Calibri" panose="020F0502020204030204" pitchFamily="34" charset="0"/>
              </a:rPr>
              <a:t>0.9% </a:t>
            </a:r>
            <a:r>
              <a:rPr lang="en" altLang="en-US" sz="1800" b="1" dirty="0" smtClean="0">
                <a:latin typeface="Calibri" panose="020F0502020204030204" pitchFamily="34" charset="0"/>
              </a:rPr>
              <a:t>NaCl </a:t>
            </a:r>
            <a:r>
              <a:rPr lang="en" altLang="en-US" sz="1800" b="1" dirty="0">
                <a:latin typeface="Calibri" panose="020F0502020204030204" pitchFamily="34" charset="0"/>
              </a:rPr>
              <a:t>solution is instilled into the lingula or middle lobe for cytological and immunological analysis (ATS recommendations)</a:t>
            </a:r>
          </a:p>
          <a:p>
            <a:pPr eaLnBrk="1" hangingPunct="1">
              <a:buFont typeface="Wingdings" panose="05000000000000000000" pitchFamily="2" charset="2"/>
              <a:buChar char="§"/>
            </a:pPr>
            <a:r>
              <a:rPr lang="en" altLang="en-US" sz="1800" b="1" dirty="0">
                <a:latin typeface="Calibri" panose="020F0502020204030204" pitchFamily="34" charset="0"/>
              </a:rPr>
              <a:t>50% of the instilled liquid is aspirated under negative pressure into a siliconized glass bottle</a:t>
            </a:r>
            <a:endParaRPr lang="en-US" altLang="en-US" sz="1800" b="1" dirty="0">
              <a:latin typeface="Calibri" panose="020F0502020204030204" pitchFamily="34" charset="0"/>
            </a:endParaRPr>
          </a:p>
        </p:txBody>
      </p:sp>
      <p:pic>
        <p:nvPicPr>
          <p:cNvPr id="138245" name="Picture 6" descr="BronchoscopyNose">
            <a:extLst>
              <a:ext uri="{FF2B5EF4-FFF2-40B4-BE49-F238E27FC236}">
                <a16:creationId xmlns="" xmlns:a16="http://schemas.microsoft.com/office/drawing/2014/main" id="{ADA0BBE3-98F1-093E-8943-152108061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2100" y="2438400"/>
            <a:ext cx="41148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139266" name="Picture 1026" descr="C:\WINDOWS\TEMP\auto0.bmp">
            <a:extLst>
              <a:ext uri="{FF2B5EF4-FFF2-40B4-BE49-F238E27FC236}">
                <a16:creationId xmlns="" xmlns:a16="http://schemas.microsoft.com/office/drawing/2014/main" id="{99CC6460-6EE2-E076-B12E-95740AA490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6163" y="381000"/>
            <a:ext cx="4187825" cy="604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9267" name="Group 1063">
            <a:extLst>
              <a:ext uri="{FF2B5EF4-FFF2-40B4-BE49-F238E27FC236}">
                <a16:creationId xmlns="" xmlns:a16="http://schemas.microsoft.com/office/drawing/2014/main" id="{DB25804A-1F17-847D-9886-F567B3A23522}"/>
              </a:ext>
            </a:extLst>
          </p:cNvPr>
          <p:cNvGrpSpPr>
            <a:grpSpLocks/>
          </p:cNvGrpSpPr>
          <p:nvPr/>
        </p:nvGrpSpPr>
        <p:grpSpPr bwMode="auto">
          <a:xfrm>
            <a:off x="7048500" y="2819400"/>
            <a:ext cx="260350" cy="1260475"/>
            <a:chOff x="3399" y="2658"/>
            <a:chExt cx="184" cy="794"/>
          </a:xfrm>
        </p:grpSpPr>
        <p:sp>
          <p:nvSpPr>
            <p:cNvPr id="116759" name="Freeform 1029">
              <a:extLst>
                <a:ext uri="{FF2B5EF4-FFF2-40B4-BE49-F238E27FC236}">
                  <a16:creationId xmlns="" xmlns:a16="http://schemas.microsoft.com/office/drawing/2014/main" id="{784238F7-9347-C10D-339D-D80EA41488F2}"/>
                </a:ext>
              </a:extLst>
            </p:cNvPr>
            <p:cNvSpPr>
              <a:spLocks/>
            </p:cNvSpPr>
            <p:nvPr/>
          </p:nvSpPr>
          <p:spPr bwMode="auto">
            <a:xfrm>
              <a:off x="3399" y="2658"/>
              <a:ext cx="184" cy="794"/>
            </a:xfrm>
            <a:custGeom>
              <a:avLst/>
              <a:gdLst>
                <a:gd name="T0" fmla="*/ 0 w 930"/>
                <a:gd name="T1" fmla="*/ 0 h 2091"/>
                <a:gd name="T2" fmla="*/ 0 w 930"/>
                <a:gd name="T3" fmla="*/ 0 h 2091"/>
                <a:gd name="T4" fmla="*/ 0 w 930"/>
                <a:gd name="T5" fmla="*/ 0 h 2091"/>
                <a:gd name="T6" fmla="*/ 0 w 930"/>
                <a:gd name="T7" fmla="*/ 0 h 2091"/>
                <a:gd name="T8" fmla="*/ 0 w 930"/>
                <a:gd name="T9" fmla="*/ 0 h 2091"/>
                <a:gd name="T10" fmla="*/ 0 w 930"/>
                <a:gd name="T11" fmla="*/ 0 h 2091"/>
                <a:gd name="T12" fmla="*/ 0 w 930"/>
                <a:gd name="T13" fmla="*/ 0 h 2091"/>
                <a:gd name="T14" fmla="*/ 0 w 930"/>
                <a:gd name="T15" fmla="*/ 0 h 2091"/>
                <a:gd name="T16" fmla="*/ 0 w 930"/>
                <a:gd name="T17" fmla="*/ 0 h 2091"/>
                <a:gd name="T18" fmla="*/ 0 w 930"/>
                <a:gd name="T19" fmla="*/ 0 h 2091"/>
                <a:gd name="T20" fmla="*/ 0 w 930"/>
                <a:gd name="T21" fmla="*/ 0 h 2091"/>
                <a:gd name="T22" fmla="*/ 0 w 930"/>
                <a:gd name="T23" fmla="*/ 0 h 2091"/>
                <a:gd name="T24" fmla="*/ 0 w 930"/>
                <a:gd name="T25" fmla="*/ 0 h 2091"/>
                <a:gd name="T26" fmla="*/ 0 w 930"/>
                <a:gd name="T27" fmla="*/ 0 h 2091"/>
                <a:gd name="T28" fmla="*/ 0 w 930"/>
                <a:gd name="T29" fmla="*/ 0 h 2091"/>
                <a:gd name="T30" fmla="*/ 0 w 930"/>
                <a:gd name="T31" fmla="*/ 0 h 2091"/>
                <a:gd name="T32" fmla="*/ 0 w 930"/>
                <a:gd name="T33" fmla="*/ 0 h 2091"/>
                <a:gd name="T34" fmla="*/ 0 w 930"/>
                <a:gd name="T35" fmla="*/ 0 h 2091"/>
                <a:gd name="T36" fmla="*/ 0 w 930"/>
                <a:gd name="T37" fmla="*/ 0 h 2091"/>
                <a:gd name="T38" fmla="*/ 0 w 930"/>
                <a:gd name="T39" fmla="*/ 0 h 2091"/>
                <a:gd name="T40" fmla="*/ 0 w 930"/>
                <a:gd name="T41" fmla="*/ 0 h 2091"/>
                <a:gd name="T42" fmla="*/ 0 w 930"/>
                <a:gd name="T43" fmla="*/ 0 h 2091"/>
                <a:gd name="T44" fmla="*/ 0 w 930"/>
                <a:gd name="T45" fmla="*/ 0 h 2091"/>
                <a:gd name="T46" fmla="*/ 0 w 930"/>
                <a:gd name="T47" fmla="*/ 0 h 2091"/>
                <a:gd name="T48" fmla="*/ 0 w 930"/>
                <a:gd name="T49" fmla="*/ 0 h 2091"/>
                <a:gd name="T50" fmla="*/ 0 w 930"/>
                <a:gd name="T51" fmla="*/ 0 h 2091"/>
                <a:gd name="T52" fmla="*/ 0 w 930"/>
                <a:gd name="T53" fmla="*/ 0 h 2091"/>
                <a:gd name="T54" fmla="*/ 0 w 930"/>
                <a:gd name="T55" fmla="*/ 0 h 2091"/>
                <a:gd name="T56" fmla="*/ 0 w 930"/>
                <a:gd name="T57" fmla="*/ 0 h 2091"/>
                <a:gd name="T58" fmla="*/ 0 w 930"/>
                <a:gd name="T59" fmla="*/ 0 h 2091"/>
                <a:gd name="T60" fmla="*/ 0 w 930"/>
                <a:gd name="T61" fmla="*/ 0 h 2091"/>
                <a:gd name="T62" fmla="*/ 0 w 930"/>
                <a:gd name="T63" fmla="*/ 0 h 2091"/>
                <a:gd name="T64" fmla="*/ 0 w 930"/>
                <a:gd name="T65" fmla="*/ 0 h 2091"/>
                <a:gd name="T66" fmla="*/ 0 w 930"/>
                <a:gd name="T67" fmla="*/ 0 h 2091"/>
                <a:gd name="T68" fmla="*/ 0 w 930"/>
                <a:gd name="T69" fmla="*/ 0 h 2091"/>
                <a:gd name="T70" fmla="*/ 0 w 930"/>
                <a:gd name="T71" fmla="*/ 0 h 2091"/>
                <a:gd name="T72" fmla="*/ 0 w 930"/>
                <a:gd name="T73" fmla="*/ 0 h 2091"/>
                <a:gd name="T74" fmla="*/ 0 w 930"/>
                <a:gd name="T75" fmla="*/ 0 h 2091"/>
                <a:gd name="T76" fmla="*/ 0 w 930"/>
                <a:gd name="T77" fmla="*/ 0 h 2091"/>
                <a:gd name="T78" fmla="*/ 0 w 930"/>
                <a:gd name="T79" fmla="*/ 0 h 2091"/>
                <a:gd name="T80" fmla="*/ 0 w 930"/>
                <a:gd name="T81" fmla="*/ 0 h 20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0"/>
                <a:gd name="T124" fmla="*/ 0 h 2091"/>
                <a:gd name="T125" fmla="*/ 930 w 930"/>
                <a:gd name="T126" fmla="*/ 2091 h 209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0" h="2091">
                  <a:moveTo>
                    <a:pt x="870" y="1835"/>
                  </a:moveTo>
                  <a:lnTo>
                    <a:pt x="870" y="89"/>
                  </a:lnTo>
                  <a:lnTo>
                    <a:pt x="911" y="78"/>
                  </a:lnTo>
                  <a:lnTo>
                    <a:pt x="930" y="67"/>
                  </a:lnTo>
                  <a:lnTo>
                    <a:pt x="930" y="57"/>
                  </a:lnTo>
                  <a:lnTo>
                    <a:pt x="917" y="48"/>
                  </a:lnTo>
                  <a:lnTo>
                    <a:pt x="899" y="40"/>
                  </a:lnTo>
                  <a:lnTo>
                    <a:pt x="878" y="34"/>
                  </a:lnTo>
                  <a:lnTo>
                    <a:pt x="862" y="30"/>
                  </a:lnTo>
                  <a:lnTo>
                    <a:pt x="855" y="29"/>
                  </a:lnTo>
                  <a:lnTo>
                    <a:pt x="806" y="23"/>
                  </a:lnTo>
                  <a:lnTo>
                    <a:pt x="759" y="18"/>
                  </a:lnTo>
                  <a:lnTo>
                    <a:pt x="713" y="14"/>
                  </a:lnTo>
                  <a:lnTo>
                    <a:pt x="669" y="10"/>
                  </a:lnTo>
                  <a:lnTo>
                    <a:pt x="627" y="7"/>
                  </a:lnTo>
                  <a:lnTo>
                    <a:pt x="586" y="4"/>
                  </a:lnTo>
                  <a:lnTo>
                    <a:pt x="547" y="2"/>
                  </a:lnTo>
                  <a:lnTo>
                    <a:pt x="510" y="1"/>
                  </a:lnTo>
                  <a:lnTo>
                    <a:pt x="474" y="1"/>
                  </a:lnTo>
                  <a:lnTo>
                    <a:pt x="440" y="0"/>
                  </a:lnTo>
                  <a:lnTo>
                    <a:pt x="407" y="0"/>
                  </a:lnTo>
                  <a:lnTo>
                    <a:pt x="376" y="1"/>
                  </a:lnTo>
                  <a:lnTo>
                    <a:pt x="346" y="1"/>
                  </a:lnTo>
                  <a:lnTo>
                    <a:pt x="318" y="2"/>
                  </a:lnTo>
                  <a:lnTo>
                    <a:pt x="292" y="3"/>
                  </a:lnTo>
                  <a:lnTo>
                    <a:pt x="266" y="6"/>
                  </a:lnTo>
                  <a:lnTo>
                    <a:pt x="243" y="7"/>
                  </a:lnTo>
                  <a:lnTo>
                    <a:pt x="221" y="9"/>
                  </a:lnTo>
                  <a:lnTo>
                    <a:pt x="201" y="11"/>
                  </a:lnTo>
                  <a:lnTo>
                    <a:pt x="182" y="13"/>
                  </a:lnTo>
                  <a:lnTo>
                    <a:pt x="165" y="15"/>
                  </a:lnTo>
                  <a:lnTo>
                    <a:pt x="150" y="17"/>
                  </a:lnTo>
                  <a:lnTo>
                    <a:pt x="135" y="19"/>
                  </a:lnTo>
                  <a:lnTo>
                    <a:pt x="122" y="22"/>
                  </a:lnTo>
                  <a:lnTo>
                    <a:pt x="112" y="23"/>
                  </a:lnTo>
                  <a:lnTo>
                    <a:pt x="102" y="25"/>
                  </a:lnTo>
                  <a:lnTo>
                    <a:pt x="94" y="26"/>
                  </a:lnTo>
                  <a:lnTo>
                    <a:pt x="87" y="29"/>
                  </a:lnTo>
                  <a:lnTo>
                    <a:pt x="82" y="30"/>
                  </a:lnTo>
                  <a:lnTo>
                    <a:pt x="79" y="30"/>
                  </a:lnTo>
                  <a:lnTo>
                    <a:pt x="76" y="31"/>
                  </a:lnTo>
                  <a:lnTo>
                    <a:pt x="75" y="31"/>
                  </a:lnTo>
                  <a:lnTo>
                    <a:pt x="68" y="32"/>
                  </a:lnTo>
                  <a:lnTo>
                    <a:pt x="52" y="36"/>
                  </a:lnTo>
                  <a:lnTo>
                    <a:pt x="31" y="41"/>
                  </a:lnTo>
                  <a:lnTo>
                    <a:pt x="13" y="49"/>
                  </a:lnTo>
                  <a:lnTo>
                    <a:pt x="0" y="57"/>
                  </a:lnTo>
                  <a:lnTo>
                    <a:pt x="0" y="68"/>
                  </a:lnTo>
                  <a:lnTo>
                    <a:pt x="19" y="78"/>
                  </a:lnTo>
                  <a:lnTo>
                    <a:pt x="60" y="89"/>
                  </a:lnTo>
                  <a:lnTo>
                    <a:pt x="60" y="1841"/>
                  </a:lnTo>
                  <a:lnTo>
                    <a:pt x="60" y="1843"/>
                  </a:lnTo>
                  <a:lnTo>
                    <a:pt x="61" y="1851"/>
                  </a:lnTo>
                  <a:lnTo>
                    <a:pt x="62" y="1864"/>
                  </a:lnTo>
                  <a:lnTo>
                    <a:pt x="67" y="1880"/>
                  </a:lnTo>
                  <a:lnTo>
                    <a:pt x="74" y="1898"/>
                  </a:lnTo>
                  <a:lnTo>
                    <a:pt x="83" y="1920"/>
                  </a:lnTo>
                  <a:lnTo>
                    <a:pt x="97" y="1942"/>
                  </a:lnTo>
                  <a:lnTo>
                    <a:pt x="114" y="1965"/>
                  </a:lnTo>
                  <a:lnTo>
                    <a:pt x="137" y="1989"/>
                  </a:lnTo>
                  <a:lnTo>
                    <a:pt x="167" y="2011"/>
                  </a:lnTo>
                  <a:lnTo>
                    <a:pt x="202" y="2033"/>
                  </a:lnTo>
                  <a:lnTo>
                    <a:pt x="244" y="2051"/>
                  </a:lnTo>
                  <a:lnTo>
                    <a:pt x="294" y="2068"/>
                  </a:lnTo>
                  <a:lnTo>
                    <a:pt x="353" y="2080"/>
                  </a:lnTo>
                  <a:lnTo>
                    <a:pt x="419" y="2088"/>
                  </a:lnTo>
                  <a:lnTo>
                    <a:pt x="497" y="2091"/>
                  </a:lnTo>
                  <a:lnTo>
                    <a:pt x="500" y="2091"/>
                  </a:lnTo>
                  <a:lnTo>
                    <a:pt x="510" y="2091"/>
                  </a:lnTo>
                  <a:lnTo>
                    <a:pt x="527" y="2089"/>
                  </a:lnTo>
                  <a:lnTo>
                    <a:pt x="548" y="2088"/>
                  </a:lnTo>
                  <a:lnTo>
                    <a:pt x="574" y="2085"/>
                  </a:lnTo>
                  <a:lnTo>
                    <a:pt x="601" y="2080"/>
                  </a:lnTo>
                  <a:lnTo>
                    <a:pt x="633" y="2072"/>
                  </a:lnTo>
                  <a:lnTo>
                    <a:pt x="665" y="2063"/>
                  </a:lnTo>
                  <a:lnTo>
                    <a:pt x="698" y="2049"/>
                  </a:lnTo>
                  <a:lnTo>
                    <a:pt x="730" y="2033"/>
                  </a:lnTo>
                  <a:lnTo>
                    <a:pt x="761" y="2012"/>
                  </a:lnTo>
                  <a:lnTo>
                    <a:pt x="791" y="1987"/>
                  </a:lnTo>
                  <a:lnTo>
                    <a:pt x="818" y="1957"/>
                  </a:lnTo>
                  <a:lnTo>
                    <a:pt x="840" y="1922"/>
                  </a:lnTo>
                  <a:lnTo>
                    <a:pt x="857" y="1882"/>
                  </a:lnTo>
                  <a:lnTo>
                    <a:pt x="870" y="1835"/>
                  </a:lnTo>
                  <a:close/>
                </a:path>
              </a:pathLst>
            </a:custGeom>
            <a:solidFill>
              <a:srgbClr val="000000"/>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60" name="Freeform 1030">
              <a:extLst>
                <a:ext uri="{FF2B5EF4-FFF2-40B4-BE49-F238E27FC236}">
                  <a16:creationId xmlns="" xmlns:a16="http://schemas.microsoft.com/office/drawing/2014/main" id="{F139F42C-07FB-F7AB-A59D-B9A6BFA8C4EF}"/>
                </a:ext>
              </a:extLst>
            </p:cNvPr>
            <p:cNvSpPr>
              <a:spLocks/>
            </p:cNvSpPr>
            <p:nvPr/>
          </p:nvSpPr>
          <p:spPr bwMode="auto">
            <a:xfrm>
              <a:off x="3427" y="3043"/>
              <a:ext cx="128" cy="372"/>
            </a:xfrm>
            <a:custGeom>
              <a:avLst/>
              <a:gdLst>
                <a:gd name="T0" fmla="*/ 0 w 649"/>
                <a:gd name="T1" fmla="*/ 0 h 977"/>
                <a:gd name="T2" fmla="*/ 0 w 649"/>
                <a:gd name="T3" fmla="*/ 0 h 977"/>
                <a:gd name="T4" fmla="*/ 0 w 649"/>
                <a:gd name="T5" fmla="*/ 0 h 977"/>
                <a:gd name="T6" fmla="*/ 0 w 649"/>
                <a:gd name="T7" fmla="*/ 0 h 977"/>
                <a:gd name="T8" fmla="*/ 0 w 649"/>
                <a:gd name="T9" fmla="*/ 0 h 977"/>
                <a:gd name="T10" fmla="*/ 0 w 649"/>
                <a:gd name="T11" fmla="*/ 0 h 977"/>
                <a:gd name="T12" fmla="*/ 0 w 649"/>
                <a:gd name="T13" fmla="*/ 0 h 977"/>
                <a:gd name="T14" fmla="*/ 0 w 649"/>
                <a:gd name="T15" fmla="*/ 0 h 977"/>
                <a:gd name="T16" fmla="*/ 0 w 649"/>
                <a:gd name="T17" fmla="*/ 0 h 977"/>
                <a:gd name="T18" fmla="*/ 0 w 649"/>
                <a:gd name="T19" fmla="*/ 0 h 977"/>
                <a:gd name="T20" fmla="*/ 0 w 649"/>
                <a:gd name="T21" fmla="*/ 0 h 977"/>
                <a:gd name="T22" fmla="*/ 0 w 649"/>
                <a:gd name="T23" fmla="*/ 0 h 977"/>
                <a:gd name="T24" fmla="*/ 0 w 649"/>
                <a:gd name="T25" fmla="*/ 0 h 977"/>
                <a:gd name="T26" fmla="*/ 0 w 649"/>
                <a:gd name="T27" fmla="*/ 0 h 977"/>
                <a:gd name="T28" fmla="*/ 0 w 649"/>
                <a:gd name="T29" fmla="*/ 0 h 977"/>
                <a:gd name="T30" fmla="*/ 0 w 649"/>
                <a:gd name="T31" fmla="*/ 0 h 977"/>
                <a:gd name="T32" fmla="*/ 0 w 649"/>
                <a:gd name="T33" fmla="*/ 0 h 977"/>
                <a:gd name="T34" fmla="*/ 0 w 649"/>
                <a:gd name="T35" fmla="*/ 0 h 977"/>
                <a:gd name="T36" fmla="*/ 0 w 649"/>
                <a:gd name="T37" fmla="*/ 0 h 977"/>
                <a:gd name="T38" fmla="*/ 0 w 649"/>
                <a:gd name="T39" fmla="*/ 0 h 977"/>
                <a:gd name="T40" fmla="*/ 0 w 649"/>
                <a:gd name="T41" fmla="*/ 0 h 977"/>
                <a:gd name="T42" fmla="*/ 0 w 649"/>
                <a:gd name="T43" fmla="*/ 0 h 977"/>
                <a:gd name="T44" fmla="*/ 0 w 649"/>
                <a:gd name="T45" fmla="*/ 0 h 977"/>
                <a:gd name="T46" fmla="*/ 0 w 649"/>
                <a:gd name="T47" fmla="*/ 0 h 977"/>
                <a:gd name="T48" fmla="*/ 0 w 649"/>
                <a:gd name="T49" fmla="*/ 0 h 977"/>
                <a:gd name="T50" fmla="*/ 0 w 649"/>
                <a:gd name="T51" fmla="*/ 0 h 977"/>
                <a:gd name="T52" fmla="*/ 0 w 649"/>
                <a:gd name="T53" fmla="*/ 0 h 977"/>
                <a:gd name="T54" fmla="*/ 0 w 649"/>
                <a:gd name="T55" fmla="*/ 0 h 977"/>
                <a:gd name="T56" fmla="*/ 0 w 649"/>
                <a:gd name="T57" fmla="*/ 0 h 977"/>
                <a:gd name="T58" fmla="*/ 0 w 649"/>
                <a:gd name="T59" fmla="*/ 0 h 977"/>
                <a:gd name="T60" fmla="*/ 0 w 649"/>
                <a:gd name="T61" fmla="*/ 0 h 977"/>
                <a:gd name="T62" fmla="*/ 0 w 649"/>
                <a:gd name="T63" fmla="*/ 0 h 977"/>
                <a:gd name="T64" fmla="*/ 0 w 649"/>
                <a:gd name="T65" fmla="*/ 0 h 977"/>
                <a:gd name="T66" fmla="*/ 0 w 649"/>
                <a:gd name="T67" fmla="*/ 0 h 977"/>
                <a:gd name="T68" fmla="*/ 0 w 649"/>
                <a:gd name="T69" fmla="*/ 0 h 977"/>
                <a:gd name="T70" fmla="*/ 0 w 649"/>
                <a:gd name="T71" fmla="*/ 0 h 977"/>
                <a:gd name="T72" fmla="*/ 0 w 649"/>
                <a:gd name="T73" fmla="*/ 0 h 977"/>
                <a:gd name="T74" fmla="*/ 0 w 649"/>
                <a:gd name="T75" fmla="*/ 0 h 977"/>
                <a:gd name="T76" fmla="*/ 0 w 649"/>
                <a:gd name="T77" fmla="*/ 0 h 977"/>
                <a:gd name="T78" fmla="*/ 0 w 649"/>
                <a:gd name="T79" fmla="*/ 0 h 977"/>
                <a:gd name="T80" fmla="*/ 0 w 649"/>
                <a:gd name="T81" fmla="*/ 0 h 977"/>
                <a:gd name="T82" fmla="*/ 0 w 649"/>
                <a:gd name="T83" fmla="*/ 0 h 977"/>
                <a:gd name="T84" fmla="*/ 0 w 649"/>
                <a:gd name="T85" fmla="*/ 0 h 977"/>
                <a:gd name="T86" fmla="*/ 0 w 649"/>
                <a:gd name="T87" fmla="*/ 0 h 977"/>
                <a:gd name="T88" fmla="*/ 0 w 649"/>
                <a:gd name="T89" fmla="*/ 0 h 977"/>
                <a:gd name="T90" fmla="*/ 0 w 649"/>
                <a:gd name="T91" fmla="*/ 0 h 977"/>
                <a:gd name="T92" fmla="*/ 0 w 649"/>
                <a:gd name="T93" fmla="*/ 0 h 977"/>
                <a:gd name="T94" fmla="*/ 0 w 649"/>
                <a:gd name="T95" fmla="*/ 0 h 977"/>
                <a:gd name="T96" fmla="*/ 0 w 649"/>
                <a:gd name="T97" fmla="*/ 0 h 977"/>
                <a:gd name="T98" fmla="*/ 0 w 649"/>
                <a:gd name="T99" fmla="*/ 0 h 977"/>
                <a:gd name="T100" fmla="*/ 0 w 649"/>
                <a:gd name="T101" fmla="*/ 0 h 9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49"/>
                <a:gd name="T154" fmla="*/ 0 h 977"/>
                <a:gd name="T155" fmla="*/ 649 w 649"/>
                <a:gd name="T156" fmla="*/ 977 h 9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49" h="977">
                  <a:moveTo>
                    <a:pt x="0" y="0"/>
                  </a:moveTo>
                  <a:lnTo>
                    <a:pt x="3" y="1"/>
                  </a:lnTo>
                  <a:lnTo>
                    <a:pt x="11" y="3"/>
                  </a:lnTo>
                  <a:lnTo>
                    <a:pt x="26" y="7"/>
                  </a:lnTo>
                  <a:lnTo>
                    <a:pt x="46" y="11"/>
                  </a:lnTo>
                  <a:lnTo>
                    <a:pt x="71" y="17"/>
                  </a:lnTo>
                  <a:lnTo>
                    <a:pt x="101" y="22"/>
                  </a:lnTo>
                  <a:lnTo>
                    <a:pt x="136" y="28"/>
                  </a:lnTo>
                  <a:lnTo>
                    <a:pt x="176" y="32"/>
                  </a:lnTo>
                  <a:lnTo>
                    <a:pt x="221" y="36"/>
                  </a:lnTo>
                  <a:lnTo>
                    <a:pt x="269" y="38"/>
                  </a:lnTo>
                  <a:lnTo>
                    <a:pt x="323" y="39"/>
                  </a:lnTo>
                  <a:lnTo>
                    <a:pt x="381" y="37"/>
                  </a:lnTo>
                  <a:lnTo>
                    <a:pt x="442" y="33"/>
                  </a:lnTo>
                  <a:lnTo>
                    <a:pt x="507" y="28"/>
                  </a:lnTo>
                  <a:lnTo>
                    <a:pt x="577" y="18"/>
                  </a:lnTo>
                  <a:lnTo>
                    <a:pt x="649" y="6"/>
                  </a:lnTo>
                  <a:lnTo>
                    <a:pt x="649" y="805"/>
                  </a:lnTo>
                  <a:lnTo>
                    <a:pt x="649" y="807"/>
                  </a:lnTo>
                  <a:lnTo>
                    <a:pt x="649" y="812"/>
                  </a:lnTo>
                  <a:lnTo>
                    <a:pt x="648" y="820"/>
                  </a:lnTo>
                  <a:lnTo>
                    <a:pt x="646" y="830"/>
                  </a:lnTo>
                  <a:lnTo>
                    <a:pt x="642" y="843"/>
                  </a:lnTo>
                  <a:lnTo>
                    <a:pt x="636" y="857"/>
                  </a:lnTo>
                  <a:lnTo>
                    <a:pt x="628" y="872"/>
                  </a:lnTo>
                  <a:lnTo>
                    <a:pt x="617" y="888"/>
                  </a:lnTo>
                  <a:lnTo>
                    <a:pt x="603" y="903"/>
                  </a:lnTo>
                  <a:lnTo>
                    <a:pt x="586" y="919"/>
                  </a:lnTo>
                  <a:lnTo>
                    <a:pt x="564" y="933"/>
                  </a:lnTo>
                  <a:lnTo>
                    <a:pt x="537" y="947"/>
                  </a:lnTo>
                  <a:lnTo>
                    <a:pt x="507" y="958"/>
                  </a:lnTo>
                  <a:lnTo>
                    <a:pt x="471" y="968"/>
                  </a:lnTo>
                  <a:lnTo>
                    <a:pt x="429" y="973"/>
                  </a:lnTo>
                  <a:lnTo>
                    <a:pt x="381" y="977"/>
                  </a:lnTo>
                  <a:lnTo>
                    <a:pt x="376" y="977"/>
                  </a:lnTo>
                  <a:lnTo>
                    <a:pt x="365" y="977"/>
                  </a:lnTo>
                  <a:lnTo>
                    <a:pt x="346" y="977"/>
                  </a:lnTo>
                  <a:lnTo>
                    <a:pt x="323" y="977"/>
                  </a:lnTo>
                  <a:lnTo>
                    <a:pt x="296" y="976"/>
                  </a:lnTo>
                  <a:lnTo>
                    <a:pt x="263" y="973"/>
                  </a:lnTo>
                  <a:lnTo>
                    <a:pt x="230" y="970"/>
                  </a:lnTo>
                  <a:lnTo>
                    <a:pt x="195" y="964"/>
                  </a:lnTo>
                  <a:lnTo>
                    <a:pt x="161" y="957"/>
                  </a:lnTo>
                  <a:lnTo>
                    <a:pt x="126" y="947"/>
                  </a:lnTo>
                  <a:lnTo>
                    <a:pt x="94" y="934"/>
                  </a:lnTo>
                  <a:lnTo>
                    <a:pt x="65" y="919"/>
                  </a:lnTo>
                  <a:lnTo>
                    <a:pt x="40" y="901"/>
                  </a:lnTo>
                  <a:lnTo>
                    <a:pt x="20" y="879"/>
                  </a:lnTo>
                  <a:lnTo>
                    <a:pt x="7" y="853"/>
                  </a:lnTo>
                  <a:lnTo>
                    <a:pt x="0" y="824"/>
                  </a:lnTo>
                  <a:lnTo>
                    <a:pt x="0" y="0"/>
                  </a:lnTo>
                  <a:close/>
                </a:path>
              </a:pathLst>
            </a:custGeom>
            <a:solidFill>
              <a:srgbClr val="D3D3D3"/>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61" name="Freeform 1031">
              <a:extLst>
                <a:ext uri="{FF2B5EF4-FFF2-40B4-BE49-F238E27FC236}">
                  <a16:creationId xmlns="" xmlns:a16="http://schemas.microsoft.com/office/drawing/2014/main" id="{0FE173FB-3772-3F20-1E42-F4E1F88070D6}"/>
                </a:ext>
              </a:extLst>
            </p:cNvPr>
            <p:cNvSpPr>
              <a:spLocks/>
            </p:cNvSpPr>
            <p:nvPr/>
          </p:nvSpPr>
          <p:spPr bwMode="auto">
            <a:xfrm>
              <a:off x="3533" y="2714"/>
              <a:ext cx="22" cy="688"/>
            </a:xfrm>
            <a:custGeom>
              <a:avLst/>
              <a:gdLst>
                <a:gd name="T0" fmla="*/ 0 w 120"/>
                <a:gd name="T1" fmla="*/ 0 h 1814"/>
                <a:gd name="T2" fmla="*/ 0 w 120"/>
                <a:gd name="T3" fmla="*/ 0 h 1814"/>
                <a:gd name="T4" fmla="*/ 0 w 120"/>
                <a:gd name="T5" fmla="*/ 0 h 1814"/>
                <a:gd name="T6" fmla="*/ 0 w 120"/>
                <a:gd name="T7" fmla="*/ 0 h 1814"/>
                <a:gd name="T8" fmla="*/ 0 w 120"/>
                <a:gd name="T9" fmla="*/ 0 h 1814"/>
                <a:gd name="T10" fmla="*/ 0 w 120"/>
                <a:gd name="T11" fmla="*/ 0 h 1814"/>
                <a:gd name="T12" fmla="*/ 0 w 120"/>
                <a:gd name="T13" fmla="*/ 0 h 1814"/>
                <a:gd name="T14" fmla="*/ 0 w 120"/>
                <a:gd name="T15" fmla="*/ 0 h 1814"/>
                <a:gd name="T16" fmla="*/ 0 w 120"/>
                <a:gd name="T17" fmla="*/ 0 h 1814"/>
                <a:gd name="T18" fmla="*/ 0 w 120"/>
                <a:gd name="T19" fmla="*/ 0 h 1814"/>
                <a:gd name="T20" fmla="*/ 0 w 120"/>
                <a:gd name="T21" fmla="*/ 0 h 1814"/>
                <a:gd name="T22" fmla="*/ 0 w 120"/>
                <a:gd name="T23" fmla="*/ 0 h 1814"/>
                <a:gd name="T24" fmla="*/ 0 w 120"/>
                <a:gd name="T25" fmla="*/ 0 h 1814"/>
                <a:gd name="T26" fmla="*/ 0 w 120"/>
                <a:gd name="T27" fmla="*/ 0 h 1814"/>
                <a:gd name="T28" fmla="*/ 0 w 120"/>
                <a:gd name="T29" fmla="*/ 0 h 1814"/>
                <a:gd name="T30" fmla="*/ 0 w 120"/>
                <a:gd name="T31" fmla="*/ 0 h 1814"/>
                <a:gd name="T32" fmla="*/ 0 w 120"/>
                <a:gd name="T33" fmla="*/ 0 h 1814"/>
                <a:gd name="T34" fmla="*/ 0 w 120"/>
                <a:gd name="T35" fmla="*/ 0 h 1814"/>
                <a:gd name="T36" fmla="*/ 0 w 120"/>
                <a:gd name="T37" fmla="*/ 0 h 18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814"/>
                <a:gd name="T59" fmla="*/ 120 w 120"/>
                <a:gd name="T60" fmla="*/ 1814 h 18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814">
                  <a:moveTo>
                    <a:pt x="118" y="1662"/>
                  </a:moveTo>
                  <a:lnTo>
                    <a:pt x="120" y="0"/>
                  </a:lnTo>
                  <a:lnTo>
                    <a:pt x="97" y="2"/>
                  </a:lnTo>
                  <a:lnTo>
                    <a:pt x="75" y="4"/>
                  </a:lnTo>
                  <a:lnTo>
                    <a:pt x="55" y="6"/>
                  </a:lnTo>
                  <a:lnTo>
                    <a:pt x="38" y="6"/>
                  </a:lnTo>
                  <a:lnTo>
                    <a:pt x="24" y="7"/>
                  </a:lnTo>
                  <a:lnTo>
                    <a:pt x="14" y="7"/>
                  </a:lnTo>
                  <a:lnTo>
                    <a:pt x="7" y="7"/>
                  </a:lnTo>
                  <a:lnTo>
                    <a:pt x="4" y="7"/>
                  </a:lnTo>
                  <a:lnTo>
                    <a:pt x="0" y="1814"/>
                  </a:lnTo>
                  <a:lnTo>
                    <a:pt x="4" y="1813"/>
                  </a:lnTo>
                  <a:lnTo>
                    <a:pt x="17" y="1808"/>
                  </a:lnTo>
                  <a:lnTo>
                    <a:pt x="36" y="1798"/>
                  </a:lnTo>
                  <a:lnTo>
                    <a:pt x="56" y="1785"/>
                  </a:lnTo>
                  <a:lnTo>
                    <a:pt x="78" y="1764"/>
                  </a:lnTo>
                  <a:lnTo>
                    <a:pt x="97" y="1737"/>
                  </a:lnTo>
                  <a:lnTo>
                    <a:pt x="112" y="1704"/>
                  </a:lnTo>
                  <a:lnTo>
                    <a:pt x="118" y="1662"/>
                  </a:lnTo>
                  <a:close/>
                </a:path>
              </a:pathLst>
            </a:custGeom>
            <a:solidFill>
              <a:srgbClr val="FFFFFF"/>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62" name="Freeform 1032">
              <a:extLst>
                <a:ext uri="{FF2B5EF4-FFF2-40B4-BE49-F238E27FC236}">
                  <a16:creationId xmlns="" xmlns:a16="http://schemas.microsoft.com/office/drawing/2014/main" id="{8AC07718-01B8-9604-356E-AA3D4BB95D38}"/>
                </a:ext>
              </a:extLst>
            </p:cNvPr>
            <p:cNvSpPr>
              <a:spLocks/>
            </p:cNvSpPr>
            <p:nvPr/>
          </p:nvSpPr>
          <p:spPr bwMode="auto">
            <a:xfrm>
              <a:off x="3417" y="2689"/>
              <a:ext cx="145" cy="10"/>
            </a:xfrm>
            <a:custGeom>
              <a:avLst/>
              <a:gdLst>
                <a:gd name="T0" fmla="*/ 0 w 730"/>
                <a:gd name="T1" fmla="*/ 0 h 27"/>
                <a:gd name="T2" fmla="*/ 0 w 730"/>
                <a:gd name="T3" fmla="*/ 0 h 27"/>
                <a:gd name="T4" fmla="*/ 0 w 730"/>
                <a:gd name="T5" fmla="*/ 0 h 27"/>
                <a:gd name="T6" fmla="*/ 0 w 730"/>
                <a:gd name="T7" fmla="*/ 0 h 27"/>
                <a:gd name="T8" fmla="*/ 0 w 730"/>
                <a:gd name="T9" fmla="*/ 0 h 27"/>
                <a:gd name="T10" fmla="*/ 0 w 730"/>
                <a:gd name="T11" fmla="*/ 0 h 27"/>
                <a:gd name="T12" fmla="*/ 0 w 730"/>
                <a:gd name="T13" fmla="*/ 0 h 27"/>
                <a:gd name="T14" fmla="*/ 0 w 730"/>
                <a:gd name="T15" fmla="*/ 0 h 27"/>
                <a:gd name="T16" fmla="*/ 0 w 730"/>
                <a:gd name="T17" fmla="*/ 0 h 27"/>
                <a:gd name="T18" fmla="*/ 0 w 730"/>
                <a:gd name="T19" fmla="*/ 0 h 27"/>
                <a:gd name="T20" fmla="*/ 0 w 730"/>
                <a:gd name="T21" fmla="*/ 0 h 27"/>
                <a:gd name="T22" fmla="*/ 0 w 730"/>
                <a:gd name="T23" fmla="*/ 0 h 27"/>
                <a:gd name="T24" fmla="*/ 0 w 730"/>
                <a:gd name="T25" fmla="*/ 0 h 27"/>
                <a:gd name="T26" fmla="*/ 0 w 730"/>
                <a:gd name="T27" fmla="*/ 0 h 27"/>
                <a:gd name="T28" fmla="*/ 0 w 730"/>
                <a:gd name="T29" fmla="*/ 0 h 27"/>
                <a:gd name="T30" fmla="*/ 0 w 730"/>
                <a:gd name="T31" fmla="*/ 0 h 27"/>
                <a:gd name="T32" fmla="*/ 0 w 730"/>
                <a:gd name="T33" fmla="*/ 0 h 27"/>
                <a:gd name="T34" fmla="*/ 0 w 730"/>
                <a:gd name="T35" fmla="*/ 0 h 27"/>
                <a:gd name="T36" fmla="*/ 0 w 730"/>
                <a:gd name="T37" fmla="*/ 0 h 27"/>
                <a:gd name="T38" fmla="*/ 0 w 730"/>
                <a:gd name="T39" fmla="*/ 0 h 27"/>
                <a:gd name="T40" fmla="*/ 0 w 730"/>
                <a:gd name="T41" fmla="*/ 0 h 27"/>
                <a:gd name="T42" fmla="*/ 0 w 730"/>
                <a:gd name="T43" fmla="*/ 0 h 27"/>
                <a:gd name="T44" fmla="*/ 0 w 730"/>
                <a:gd name="T45" fmla="*/ 0 h 27"/>
                <a:gd name="T46" fmla="*/ 0 w 730"/>
                <a:gd name="T47" fmla="*/ 0 h 27"/>
                <a:gd name="T48" fmla="*/ 0 w 730"/>
                <a:gd name="T49" fmla="*/ 0 h 27"/>
                <a:gd name="T50" fmla="*/ 0 w 730"/>
                <a:gd name="T51" fmla="*/ 0 h 27"/>
                <a:gd name="T52" fmla="*/ 0 w 730"/>
                <a:gd name="T53" fmla="*/ 0 h 27"/>
                <a:gd name="T54" fmla="*/ 0 w 730"/>
                <a:gd name="T55" fmla="*/ 0 h 27"/>
                <a:gd name="T56" fmla="*/ 0 w 730"/>
                <a:gd name="T57" fmla="*/ 0 h 27"/>
                <a:gd name="T58" fmla="*/ 0 w 730"/>
                <a:gd name="T59" fmla="*/ 0 h 27"/>
                <a:gd name="T60" fmla="*/ 0 w 730"/>
                <a:gd name="T61" fmla="*/ 0 h 27"/>
                <a:gd name="T62" fmla="*/ 0 w 730"/>
                <a:gd name="T63" fmla="*/ 0 h 27"/>
                <a:gd name="T64" fmla="*/ 0 w 730"/>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30"/>
                <a:gd name="T100" fmla="*/ 0 h 27"/>
                <a:gd name="T101" fmla="*/ 730 w 730"/>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30" h="27">
                  <a:moveTo>
                    <a:pt x="0" y="0"/>
                  </a:moveTo>
                  <a:lnTo>
                    <a:pt x="5" y="1"/>
                  </a:lnTo>
                  <a:lnTo>
                    <a:pt x="16" y="2"/>
                  </a:lnTo>
                  <a:lnTo>
                    <a:pt x="36" y="5"/>
                  </a:lnTo>
                  <a:lnTo>
                    <a:pt x="62" y="9"/>
                  </a:lnTo>
                  <a:lnTo>
                    <a:pt x="94" y="12"/>
                  </a:lnTo>
                  <a:lnTo>
                    <a:pt x="134" y="17"/>
                  </a:lnTo>
                  <a:lnTo>
                    <a:pt x="177" y="20"/>
                  </a:lnTo>
                  <a:lnTo>
                    <a:pt x="227" y="24"/>
                  </a:lnTo>
                  <a:lnTo>
                    <a:pt x="280" y="26"/>
                  </a:lnTo>
                  <a:lnTo>
                    <a:pt x="336" y="27"/>
                  </a:lnTo>
                  <a:lnTo>
                    <a:pt x="397" y="27"/>
                  </a:lnTo>
                  <a:lnTo>
                    <a:pt x="461" y="26"/>
                  </a:lnTo>
                  <a:lnTo>
                    <a:pt x="525" y="23"/>
                  </a:lnTo>
                  <a:lnTo>
                    <a:pt x="593" y="18"/>
                  </a:lnTo>
                  <a:lnTo>
                    <a:pt x="661" y="10"/>
                  </a:lnTo>
                  <a:lnTo>
                    <a:pt x="730" y="0"/>
                  </a:lnTo>
                  <a:lnTo>
                    <a:pt x="725" y="0"/>
                  </a:lnTo>
                  <a:lnTo>
                    <a:pt x="713" y="1"/>
                  </a:lnTo>
                  <a:lnTo>
                    <a:pt x="692" y="2"/>
                  </a:lnTo>
                  <a:lnTo>
                    <a:pt x="663" y="3"/>
                  </a:lnTo>
                  <a:lnTo>
                    <a:pt x="629" y="4"/>
                  </a:lnTo>
                  <a:lnTo>
                    <a:pt x="588" y="5"/>
                  </a:lnTo>
                  <a:lnTo>
                    <a:pt x="542" y="7"/>
                  </a:lnTo>
                  <a:lnTo>
                    <a:pt x="492" y="8"/>
                  </a:lnTo>
                  <a:lnTo>
                    <a:pt x="438" y="9"/>
                  </a:lnTo>
                  <a:lnTo>
                    <a:pt x="379" y="10"/>
                  </a:lnTo>
                  <a:lnTo>
                    <a:pt x="319" y="10"/>
                  </a:lnTo>
                  <a:lnTo>
                    <a:pt x="257" y="9"/>
                  </a:lnTo>
                  <a:lnTo>
                    <a:pt x="192" y="8"/>
                  </a:lnTo>
                  <a:lnTo>
                    <a:pt x="128" y="7"/>
                  </a:lnTo>
                  <a:lnTo>
                    <a:pt x="63" y="3"/>
                  </a:lnTo>
                  <a:lnTo>
                    <a:pt x="0" y="0"/>
                  </a:lnTo>
                  <a:close/>
                </a:path>
              </a:pathLst>
            </a:custGeom>
            <a:solidFill>
              <a:srgbClr val="A0E5FF"/>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63" name="Freeform 1033">
              <a:extLst>
                <a:ext uri="{FF2B5EF4-FFF2-40B4-BE49-F238E27FC236}">
                  <a16:creationId xmlns="" xmlns:a16="http://schemas.microsoft.com/office/drawing/2014/main" id="{6B3564B2-83E7-7104-DDF4-A1AEE625621B}"/>
                </a:ext>
              </a:extLst>
            </p:cNvPr>
            <p:cNvSpPr>
              <a:spLocks/>
            </p:cNvSpPr>
            <p:nvPr/>
          </p:nvSpPr>
          <p:spPr bwMode="auto">
            <a:xfrm>
              <a:off x="3437" y="3079"/>
              <a:ext cx="77" cy="311"/>
            </a:xfrm>
            <a:custGeom>
              <a:avLst/>
              <a:gdLst>
                <a:gd name="T0" fmla="*/ 0 w 391"/>
                <a:gd name="T1" fmla="*/ 0 h 819"/>
                <a:gd name="T2" fmla="*/ 0 w 391"/>
                <a:gd name="T3" fmla="*/ 0 h 819"/>
                <a:gd name="T4" fmla="*/ 0 w 391"/>
                <a:gd name="T5" fmla="*/ 0 h 819"/>
                <a:gd name="T6" fmla="*/ 0 w 391"/>
                <a:gd name="T7" fmla="*/ 0 h 819"/>
                <a:gd name="T8" fmla="*/ 0 w 391"/>
                <a:gd name="T9" fmla="*/ 0 h 819"/>
                <a:gd name="T10" fmla="*/ 0 w 391"/>
                <a:gd name="T11" fmla="*/ 0 h 819"/>
                <a:gd name="T12" fmla="*/ 0 w 391"/>
                <a:gd name="T13" fmla="*/ 0 h 819"/>
                <a:gd name="T14" fmla="*/ 0 w 391"/>
                <a:gd name="T15" fmla="*/ 0 h 819"/>
                <a:gd name="T16" fmla="*/ 0 w 391"/>
                <a:gd name="T17" fmla="*/ 0 h 819"/>
                <a:gd name="T18" fmla="*/ 0 w 391"/>
                <a:gd name="T19" fmla="*/ 0 h 819"/>
                <a:gd name="T20" fmla="*/ 0 w 391"/>
                <a:gd name="T21" fmla="*/ 0 h 819"/>
                <a:gd name="T22" fmla="*/ 0 w 391"/>
                <a:gd name="T23" fmla="*/ 0 h 819"/>
                <a:gd name="T24" fmla="*/ 0 w 391"/>
                <a:gd name="T25" fmla="*/ 0 h 819"/>
                <a:gd name="T26" fmla="*/ 0 w 391"/>
                <a:gd name="T27" fmla="*/ 0 h 819"/>
                <a:gd name="T28" fmla="*/ 0 w 391"/>
                <a:gd name="T29" fmla="*/ 0 h 819"/>
                <a:gd name="T30" fmla="*/ 0 w 391"/>
                <a:gd name="T31" fmla="*/ 0 h 819"/>
                <a:gd name="T32" fmla="*/ 0 w 391"/>
                <a:gd name="T33" fmla="*/ 0 h 819"/>
                <a:gd name="T34" fmla="*/ 0 w 391"/>
                <a:gd name="T35" fmla="*/ 0 h 819"/>
                <a:gd name="T36" fmla="*/ 0 w 391"/>
                <a:gd name="T37" fmla="*/ 0 h 819"/>
                <a:gd name="T38" fmla="*/ 0 w 391"/>
                <a:gd name="T39" fmla="*/ 0 h 819"/>
                <a:gd name="T40" fmla="*/ 0 w 391"/>
                <a:gd name="T41" fmla="*/ 0 h 819"/>
                <a:gd name="T42" fmla="*/ 0 w 391"/>
                <a:gd name="T43" fmla="*/ 0 h 819"/>
                <a:gd name="T44" fmla="*/ 0 w 391"/>
                <a:gd name="T45" fmla="*/ 0 h 819"/>
                <a:gd name="T46" fmla="*/ 0 w 391"/>
                <a:gd name="T47" fmla="*/ 0 h 819"/>
                <a:gd name="T48" fmla="*/ 0 w 391"/>
                <a:gd name="T49" fmla="*/ 0 h 819"/>
                <a:gd name="T50" fmla="*/ 0 w 391"/>
                <a:gd name="T51" fmla="*/ 0 h 819"/>
                <a:gd name="T52" fmla="*/ 0 w 391"/>
                <a:gd name="T53" fmla="*/ 0 h 819"/>
                <a:gd name="T54" fmla="*/ 0 w 391"/>
                <a:gd name="T55" fmla="*/ 0 h 819"/>
                <a:gd name="T56" fmla="*/ 0 w 391"/>
                <a:gd name="T57" fmla="*/ 0 h 819"/>
                <a:gd name="T58" fmla="*/ 0 w 391"/>
                <a:gd name="T59" fmla="*/ 0 h 819"/>
                <a:gd name="T60" fmla="*/ 0 w 391"/>
                <a:gd name="T61" fmla="*/ 0 h 819"/>
                <a:gd name="T62" fmla="*/ 0 w 391"/>
                <a:gd name="T63" fmla="*/ 0 h 819"/>
                <a:gd name="T64" fmla="*/ 0 w 391"/>
                <a:gd name="T65" fmla="*/ 0 h 819"/>
                <a:gd name="T66" fmla="*/ 0 w 391"/>
                <a:gd name="T67" fmla="*/ 0 h 819"/>
                <a:gd name="T68" fmla="*/ 0 w 391"/>
                <a:gd name="T69" fmla="*/ 0 h 819"/>
                <a:gd name="T70" fmla="*/ 0 w 391"/>
                <a:gd name="T71" fmla="*/ 0 h 819"/>
                <a:gd name="T72" fmla="*/ 0 w 391"/>
                <a:gd name="T73" fmla="*/ 0 h 819"/>
                <a:gd name="T74" fmla="*/ 0 w 391"/>
                <a:gd name="T75" fmla="*/ 0 h 819"/>
                <a:gd name="T76" fmla="*/ 0 w 391"/>
                <a:gd name="T77" fmla="*/ 0 h 819"/>
                <a:gd name="T78" fmla="*/ 0 w 391"/>
                <a:gd name="T79" fmla="*/ 0 h 819"/>
                <a:gd name="T80" fmla="*/ 0 w 391"/>
                <a:gd name="T81" fmla="*/ 0 h 819"/>
                <a:gd name="T82" fmla="*/ 0 w 391"/>
                <a:gd name="T83" fmla="*/ 0 h 819"/>
                <a:gd name="T84" fmla="*/ 0 w 391"/>
                <a:gd name="T85" fmla="*/ 0 h 819"/>
                <a:gd name="T86" fmla="*/ 0 w 391"/>
                <a:gd name="T87" fmla="*/ 0 h 819"/>
                <a:gd name="T88" fmla="*/ 0 w 391"/>
                <a:gd name="T89" fmla="*/ 0 h 819"/>
                <a:gd name="T90" fmla="*/ 0 w 391"/>
                <a:gd name="T91" fmla="*/ 0 h 819"/>
                <a:gd name="T92" fmla="*/ 0 w 391"/>
                <a:gd name="T93" fmla="*/ 0 h 819"/>
                <a:gd name="T94" fmla="*/ 0 w 391"/>
                <a:gd name="T95" fmla="*/ 0 h 819"/>
                <a:gd name="T96" fmla="*/ 0 w 391"/>
                <a:gd name="T97" fmla="*/ 0 h 819"/>
                <a:gd name="T98" fmla="*/ 0 w 391"/>
                <a:gd name="T99" fmla="*/ 0 h 819"/>
                <a:gd name="T100" fmla="*/ 0 w 391"/>
                <a:gd name="T101" fmla="*/ 0 h 819"/>
                <a:gd name="T102" fmla="*/ 0 w 391"/>
                <a:gd name="T103" fmla="*/ 0 h 819"/>
                <a:gd name="T104" fmla="*/ 0 w 391"/>
                <a:gd name="T105" fmla="*/ 0 h 819"/>
                <a:gd name="T106" fmla="*/ 0 w 391"/>
                <a:gd name="T107" fmla="*/ 0 h 819"/>
                <a:gd name="T108" fmla="*/ 0 w 391"/>
                <a:gd name="T109" fmla="*/ 0 h 819"/>
                <a:gd name="T110" fmla="*/ 0 w 391"/>
                <a:gd name="T111" fmla="*/ 0 h 819"/>
                <a:gd name="T112" fmla="*/ 0 w 391"/>
                <a:gd name="T113" fmla="*/ 0 h 819"/>
                <a:gd name="T114" fmla="*/ 0 w 391"/>
                <a:gd name="T115" fmla="*/ 0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91"/>
                <a:gd name="T175" fmla="*/ 0 h 819"/>
                <a:gd name="T176" fmla="*/ 391 w 391"/>
                <a:gd name="T177" fmla="*/ 819 h 8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91" h="819">
                  <a:moveTo>
                    <a:pt x="315" y="31"/>
                  </a:moveTo>
                  <a:lnTo>
                    <a:pt x="294" y="32"/>
                  </a:lnTo>
                  <a:lnTo>
                    <a:pt x="275" y="31"/>
                  </a:lnTo>
                  <a:lnTo>
                    <a:pt x="256" y="29"/>
                  </a:lnTo>
                  <a:lnTo>
                    <a:pt x="239" y="25"/>
                  </a:lnTo>
                  <a:lnTo>
                    <a:pt x="220" y="21"/>
                  </a:lnTo>
                  <a:lnTo>
                    <a:pt x="203" y="16"/>
                  </a:lnTo>
                  <a:lnTo>
                    <a:pt x="186" y="13"/>
                  </a:lnTo>
                  <a:lnTo>
                    <a:pt x="167" y="8"/>
                  </a:lnTo>
                  <a:lnTo>
                    <a:pt x="143" y="5"/>
                  </a:lnTo>
                  <a:lnTo>
                    <a:pt x="118" y="2"/>
                  </a:lnTo>
                  <a:lnTo>
                    <a:pt x="92" y="0"/>
                  </a:lnTo>
                  <a:lnTo>
                    <a:pt x="67" y="1"/>
                  </a:lnTo>
                  <a:lnTo>
                    <a:pt x="45" y="2"/>
                  </a:lnTo>
                  <a:lnTo>
                    <a:pt x="25" y="7"/>
                  </a:lnTo>
                  <a:lnTo>
                    <a:pt x="12" y="12"/>
                  </a:lnTo>
                  <a:lnTo>
                    <a:pt x="4" y="20"/>
                  </a:lnTo>
                  <a:lnTo>
                    <a:pt x="0" y="36"/>
                  </a:lnTo>
                  <a:lnTo>
                    <a:pt x="5" y="52"/>
                  </a:lnTo>
                  <a:lnTo>
                    <a:pt x="15" y="68"/>
                  </a:lnTo>
                  <a:lnTo>
                    <a:pt x="31" y="85"/>
                  </a:lnTo>
                  <a:lnTo>
                    <a:pt x="49" y="101"/>
                  </a:lnTo>
                  <a:lnTo>
                    <a:pt x="66" y="119"/>
                  </a:lnTo>
                  <a:lnTo>
                    <a:pt x="82" y="136"/>
                  </a:lnTo>
                  <a:lnTo>
                    <a:pt x="92" y="154"/>
                  </a:lnTo>
                  <a:lnTo>
                    <a:pt x="98" y="174"/>
                  </a:lnTo>
                  <a:lnTo>
                    <a:pt x="98" y="194"/>
                  </a:lnTo>
                  <a:lnTo>
                    <a:pt x="91" y="213"/>
                  </a:lnTo>
                  <a:lnTo>
                    <a:pt x="78" y="230"/>
                  </a:lnTo>
                  <a:lnTo>
                    <a:pt x="69" y="241"/>
                  </a:lnTo>
                  <a:lnTo>
                    <a:pt x="62" y="250"/>
                  </a:lnTo>
                  <a:lnTo>
                    <a:pt x="58" y="260"/>
                  </a:lnTo>
                  <a:lnTo>
                    <a:pt x="55" y="271"/>
                  </a:lnTo>
                  <a:lnTo>
                    <a:pt x="52" y="281"/>
                  </a:lnTo>
                  <a:lnTo>
                    <a:pt x="49" y="291"/>
                  </a:lnTo>
                  <a:lnTo>
                    <a:pt x="44" y="301"/>
                  </a:lnTo>
                  <a:lnTo>
                    <a:pt x="38" y="311"/>
                  </a:lnTo>
                  <a:lnTo>
                    <a:pt x="31" y="325"/>
                  </a:lnTo>
                  <a:lnTo>
                    <a:pt x="32" y="338"/>
                  </a:lnTo>
                  <a:lnTo>
                    <a:pt x="38" y="351"/>
                  </a:lnTo>
                  <a:lnTo>
                    <a:pt x="49" y="364"/>
                  </a:lnTo>
                  <a:lnTo>
                    <a:pt x="61" y="377"/>
                  </a:lnTo>
                  <a:lnTo>
                    <a:pt x="75" y="389"/>
                  </a:lnTo>
                  <a:lnTo>
                    <a:pt x="89" y="403"/>
                  </a:lnTo>
                  <a:lnTo>
                    <a:pt x="101" y="416"/>
                  </a:lnTo>
                  <a:lnTo>
                    <a:pt x="111" y="429"/>
                  </a:lnTo>
                  <a:lnTo>
                    <a:pt x="116" y="442"/>
                  </a:lnTo>
                  <a:lnTo>
                    <a:pt x="118" y="456"/>
                  </a:lnTo>
                  <a:lnTo>
                    <a:pt x="113" y="469"/>
                  </a:lnTo>
                  <a:lnTo>
                    <a:pt x="100" y="491"/>
                  </a:lnTo>
                  <a:lnTo>
                    <a:pt x="89" y="513"/>
                  </a:lnTo>
                  <a:lnTo>
                    <a:pt x="77" y="535"/>
                  </a:lnTo>
                  <a:lnTo>
                    <a:pt x="68" y="558"/>
                  </a:lnTo>
                  <a:lnTo>
                    <a:pt x="60" y="579"/>
                  </a:lnTo>
                  <a:lnTo>
                    <a:pt x="53" y="602"/>
                  </a:lnTo>
                  <a:lnTo>
                    <a:pt x="50" y="624"/>
                  </a:lnTo>
                  <a:lnTo>
                    <a:pt x="49" y="646"/>
                  </a:lnTo>
                  <a:lnTo>
                    <a:pt x="52" y="668"/>
                  </a:lnTo>
                  <a:lnTo>
                    <a:pt x="58" y="690"/>
                  </a:lnTo>
                  <a:lnTo>
                    <a:pt x="68" y="711"/>
                  </a:lnTo>
                  <a:lnTo>
                    <a:pt x="83" y="730"/>
                  </a:lnTo>
                  <a:lnTo>
                    <a:pt x="103" y="750"/>
                  </a:lnTo>
                  <a:lnTo>
                    <a:pt x="127" y="768"/>
                  </a:lnTo>
                  <a:lnTo>
                    <a:pt x="158" y="786"/>
                  </a:lnTo>
                  <a:lnTo>
                    <a:pt x="195" y="803"/>
                  </a:lnTo>
                  <a:lnTo>
                    <a:pt x="207" y="808"/>
                  </a:lnTo>
                  <a:lnTo>
                    <a:pt x="221" y="811"/>
                  </a:lnTo>
                  <a:lnTo>
                    <a:pt x="235" y="814"/>
                  </a:lnTo>
                  <a:lnTo>
                    <a:pt x="251" y="817"/>
                  </a:lnTo>
                  <a:lnTo>
                    <a:pt x="267" y="818"/>
                  </a:lnTo>
                  <a:lnTo>
                    <a:pt x="283" y="819"/>
                  </a:lnTo>
                  <a:lnTo>
                    <a:pt x="300" y="819"/>
                  </a:lnTo>
                  <a:lnTo>
                    <a:pt x="315" y="818"/>
                  </a:lnTo>
                  <a:lnTo>
                    <a:pt x="330" y="817"/>
                  </a:lnTo>
                  <a:lnTo>
                    <a:pt x="343" y="814"/>
                  </a:lnTo>
                  <a:lnTo>
                    <a:pt x="356" y="811"/>
                  </a:lnTo>
                  <a:lnTo>
                    <a:pt x="368" y="808"/>
                  </a:lnTo>
                  <a:lnTo>
                    <a:pt x="377" y="802"/>
                  </a:lnTo>
                  <a:lnTo>
                    <a:pt x="384" y="796"/>
                  </a:lnTo>
                  <a:lnTo>
                    <a:pt x="388" y="789"/>
                  </a:lnTo>
                  <a:lnTo>
                    <a:pt x="391" y="781"/>
                  </a:lnTo>
                  <a:lnTo>
                    <a:pt x="387" y="756"/>
                  </a:lnTo>
                  <a:lnTo>
                    <a:pt x="376" y="732"/>
                  </a:lnTo>
                  <a:lnTo>
                    <a:pt x="357" y="707"/>
                  </a:lnTo>
                  <a:lnTo>
                    <a:pt x="338" y="684"/>
                  </a:lnTo>
                  <a:lnTo>
                    <a:pt x="319" y="660"/>
                  </a:lnTo>
                  <a:lnTo>
                    <a:pt x="305" y="635"/>
                  </a:lnTo>
                  <a:lnTo>
                    <a:pt x="300" y="609"/>
                  </a:lnTo>
                  <a:lnTo>
                    <a:pt x="305" y="582"/>
                  </a:lnTo>
                  <a:lnTo>
                    <a:pt x="313" y="566"/>
                  </a:lnTo>
                  <a:lnTo>
                    <a:pt x="320" y="550"/>
                  </a:lnTo>
                  <a:lnTo>
                    <a:pt x="327" y="535"/>
                  </a:lnTo>
                  <a:lnTo>
                    <a:pt x="334" y="518"/>
                  </a:lnTo>
                  <a:lnTo>
                    <a:pt x="338" y="502"/>
                  </a:lnTo>
                  <a:lnTo>
                    <a:pt x="339" y="487"/>
                  </a:lnTo>
                  <a:lnTo>
                    <a:pt x="338" y="471"/>
                  </a:lnTo>
                  <a:lnTo>
                    <a:pt x="332" y="455"/>
                  </a:lnTo>
                  <a:lnTo>
                    <a:pt x="312" y="416"/>
                  </a:lnTo>
                  <a:lnTo>
                    <a:pt x="293" y="378"/>
                  </a:lnTo>
                  <a:lnTo>
                    <a:pt x="274" y="340"/>
                  </a:lnTo>
                  <a:lnTo>
                    <a:pt x="260" y="302"/>
                  </a:lnTo>
                  <a:lnTo>
                    <a:pt x="251" y="264"/>
                  </a:lnTo>
                  <a:lnTo>
                    <a:pt x="249" y="227"/>
                  </a:lnTo>
                  <a:lnTo>
                    <a:pt x="257" y="188"/>
                  </a:lnTo>
                  <a:lnTo>
                    <a:pt x="278" y="150"/>
                  </a:lnTo>
                  <a:lnTo>
                    <a:pt x="291" y="135"/>
                  </a:lnTo>
                  <a:lnTo>
                    <a:pt x="310" y="120"/>
                  </a:lnTo>
                  <a:lnTo>
                    <a:pt x="332" y="104"/>
                  </a:lnTo>
                  <a:lnTo>
                    <a:pt x="350" y="88"/>
                  </a:lnTo>
                  <a:lnTo>
                    <a:pt x="364" y="71"/>
                  </a:lnTo>
                  <a:lnTo>
                    <a:pt x="369" y="55"/>
                  </a:lnTo>
                  <a:lnTo>
                    <a:pt x="361" y="41"/>
                  </a:lnTo>
                  <a:lnTo>
                    <a:pt x="335" y="28"/>
                  </a:lnTo>
                  <a:lnTo>
                    <a:pt x="332" y="28"/>
                  </a:lnTo>
                  <a:lnTo>
                    <a:pt x="327" y="29"/>
                  </a:lnTo>
                  <a:lnTo>
                    <a:pt x="320" y="30"/>
                  </a:lnTo>
                  <a:lnTo>
                    <a:pt x="315" y="31"/>
                  </a:lnTo>
                  <a:close/>
                </a:path>
              </a:pathLst>
            </a:custGeom>
            <a:solidFill>
              <a:srgbClr val="C7C7C7"/>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64" name="Freeform 1034">
              <a:extLst>
                <a:ext uri="{FF2B5EF4-FFF2-40B4-BE49-F238E27FC236}">
                  <a16:creationId xmlns="" xmlns:a16="http://schemas.microsoft.com/office/drawing/2014/main" id="{4B3ED774-17B2-ED10-795E-C990A5218FB5}"/>
                </a:ext>
              </a:extLst>
            </p:cNvPr>
            <p:cNvSpPr>
              <a:spLocks/>
            </p:cNvSpPr>
            <p:nvPr/>
          </p:nvSpPr>
          <p:spPr bwMode="auto">
            <a:xfrm>
              <a:off x="3426" y="2719"/>
              <a:ext cx="89" cy="282"/>
            </a:xfrm>
            <a:custGeom>
              <a:avLst/>
              <a:gdLst>
                <a:gd name="T0" fmla="*/ 0 w 450"/>
                <a:gd name="T1" fmla="*/ 0 h 742"/>
                <a:gd name="T2" fmla="*/ 0 w 450"/>
                <a:gd name="T3" fmla="*/ 0 h 742"/>
                <a:gd name="T4" fmla="*/ 0 w 450"/>
                <a:gd name="T5" fmla="*/ 0 h 742"/>
                <a:gd name="T6" fmla="*/ 0 w 450"/>
                <a:gd name="T7" fmla="*/ 0 h 742"/>
                <a:gd name="T8" fmla="*/ 0 w 450"/>
                <a:gd name="T9" fmla="*/ 0 h 742"/>
                <a:gd name="T10" fmla="*/ 0 w 450"/>
                <a:gd name="T11" fmla="*/ 0 h 742"/>
                <a:gd name="T12" fmla="*/ 0 w 450"/>
                <a:gd name="T13" fmla="*/ 0 h 742"/>
                <a:gd name="T14" fmla="*/ 0 w 450"/>
                <a:gd name="T15" fmla="*/ 0 h 742"/>
                <a:gd name="T16" fmla="*/ 0 w 450"/>
                <a:gd name="T17" fmla="*/ 0 h 742"/>
                <a:gd name="T18" fmla="*/ 0 w 450"/>
                <a:gd name="T19" fmla="*/ 0 h 742"/>
                <a:gd name="T20" fmla="*/ 0 w 450"/>
                <a:gd name="T21" fmla="*/ 0 h 742"/>
                <a:gd name="T22" fmla="*/ 0 w 450"/>
                <a:gd name="T23" fmla="*/ 0 h 742"/>
                <a:gd name="T24" fmla="*/ 0 w 450"/>
                <a:gd name="T25" fmla="*/ 0 h 742"/>
                <a:gd name="T26" fmla="*/ 0 w 450"/>
                <a:gd name="T27" fmla="*/ 0 h 742"/>
                <a:gd name="T28" fmla="*/ 0 w 450"/>
                <a:gd name="T29" fmla="*/ 0 h 742"/>
                <a:gd name="T30" fmla="*/ 0 w 450"/>
                <a:gd name="T31" fmla="*/ 0 h 742"/>
                <a:gd name="T32" fmla="*/ 0 w 450"/>
                <a:gd name="T33" fmla="*/ 0 h 742"/>
                <a:gd name="T34" fmla="*/ 0 w 450"/>
                <a:gd name="T35" fmla="*/ 0 h 742"/>
                <a:gd name="T36" fmla="*/ 0 w 450"/>
                <a:gd name="T37" fmla="*/ 0 h 742"/>
                <a:gd name="T38" fmla="*/ 0 w 450"/>
                <a:gd name="T39" fmla="*/ 0 h 742"/>
                <a:gd name="T40" fmla="*/ 0 w 450"/>
                <a:gd name="T41" fmla="*/ 0 h 742"/>
                <a:gd name="T42" fmla="*/ 0 w 450"/>
                <a:gd name="T43" fmla="*/ 0 h 742"/>
                <a:gd name="T44" fmla="*/ 0 w 450"/>
                <a:gd name="T45" fmla="*/ 0 h 742"/>
                <a:gd name="T46" fmla="*/ 0 w 450"/>
                <a:gd name="T47" fmla="*/ 0 h 742"/>
                <a:gd name="T48" fmla="*/ 0 w 450"/>
                <a:gd name="T49" fmla="*/ 0 h 742"/>
                <a:gd name="T50" fmla="*/ 0 w 450"/>
                <a:gd name="T51" fmla="*/ 0 h 742"/>
                <a:gd name="T52" fmla="*/ 0 w 450"/>
                <a:gd name="T53" fmla="*/ 0 h 742"/>
                <a:gd name="T54" fmla="*/ 0 w 450"/>
                <a:gd name="T55" fmla="*/ 0 h 742"/>
                <a:gd name="T56" fmla="*/ 0 w 450"/>
                <a:gd name="T57" fmla="*/ 0 h 742"/>
                <a:gd name="T58" fmla="*/ 0 w 450"/>
                <a:gd name="T59" fmla="*/ 0 h 742"/>
                <a:gd name="T60" fmla="*/ 0 w 450"/>
                <a:gd name="T61" fmla="*/ 0 h 742"/>
                <a:gd name="T62" fmla="*/ 0 w 450"/>
                <a:gd name="T63" fmla="*/ 0 h 742"/>
                <a:gd name="T64" fmla="*/ 0 w 450"/>
                <a:gd name="T65" fmla="*/ 0 h 742"/>
                <a:gd name="T66" fmla="*/ 0 w 450"/>
                <a:gd name="T67" fmla="*/ 0 h 742"/>
                <a:gd name="T68" fmla="*/ 0 w 450"/>
                <a:gd name="T69" fmla="*/ 0 h 7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50"/>
                <a:gd name="T106" fmla="*/ 0 h 742"/>
                <a:gd name="T107" fmla="*/ 450 w 450"/>
                <a:gd name="T108" fmla="*/ 742 h 7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50" h="742">
                  <a:moveTo>
                    <a:pt x="0" y="0"/>
                  </a:moveTo>
                  <a:lnTo>
                    <a:pt x="10" y="742"/>
                  </a:lnTo>
                  <a:lnTo>
                    <a:pt x="13" y="742"/>
                  </a:lnTo>
                  <a:lnTo>
                    <a:pt x="21" y="741"/>
                  </a:lnTo>
                  <a:lnTo>
                    <a:pt x="33" y="740"/>
                  </a:lnTo>
                  <a:lnTo>
                    <a:pt x="50" y="737"/>
                  </a:lnTo>
                  <a:lnTo>
                    <a:pt x="70" y="735"/>
                  </a:lnTo>
                  <a:lnTo>
                    <a:pt x="94" y="733"/>
                  </a:lnTo>
                  <a:lnTo>
                    <a:pt x="122" y="730"/>
                  </a:lnTo>
                  <a:lnTo>
                    <a:pt x="152" y="728"/>
                  </a:lnTo>
                  <a:lnTo>
                    <a:pt x="184" y="726"/>
                  </a:lnTo>
                  <a:lnTo>
                    <a:pt x="219" y="724"/>
                  </a:lnTo>
                  <a:lnTo>
                    <a:pt x="256" y="721"/>
                  </a:lnTo>
                  <a:lnTo>
                    <a:pt x="294" y="720"/>
                  </a:lnTo>
                  <a:lnTo>
                    <a:pt x="332" y="719"/>
                  </a:lnTo>
                  <a:lnTo>
                    <a:pt x="371" y="719"/>
                  </a:lnTo>
                  <a:lnTo>
                    <a:pt x="411" y="719"/>
                  </a:lnTo>
                  <a:lnTo>
                    <a:pt x="450" y="720"/>
                  </a:lnTo>
                  <a:lnTo>
                    <a:pt x="445" y="9"/>
                  </a:lnTo>
                  <a:lnTo>
                    <a:pt x="442" y="9"/>
                  </a:lnTo>
                  <a:lnTo>
                    <a:pt x="434" y="9"/>
                  </a:lnTo>
                  <a:lnTo>
                    <a:pt x="422" y="9"/>
                  </a:lnTo>
                  <a:lnTo>
                    <a:pt x="404" y="9"/>
                  </a:lnTo>
                  <a:lnTo>
                    <a:pt x="384" y="11"/>
                  </a:lnTo>
                  <a:lnTo>
                    <a:pt x="359" y="11"/>
                  </a:lnTo>
                  <a:lnTo>
                    <a:pt x="332" y="11"/>
                  </a:lnTo>
                  <a:lnTo>
                    <a:pt x="301" y="9"/>
                  </a:lnTo>
                  <a:lnTo>
                    <a:pt x="268" y="9"/>
                  </a:lnTo>
                  <a:lnTo>
                    <a:pt x="233" y="9"/>
                  </a:lnTo>
                  <a:lnTo>
                    <a:pt x="196" y="8"/>
                  </a:lnTo>
                  <a:lnTo>
                    <a:pt x="158" y="7"/>
                  </a:lnTo>
                  <a:lnTo>
                    <a:pt x="119" y="6"/>
                  </a:lnTo>
                  <a:lnTo>
                    <a:pt x="79" y="5"/>
                  </a:lnTo>
                  <a:lnTo>
                    <a:pt x="39" y="2"/>
                  </a:lnTo>
                  <a:lnTo>
                    <a:pt x="0" y="0"/>
                  </a:lnTo>
                  <a:close/>
                </a:path>
              </a:pathLst>
            </a:custGeom>
            <a:solidFill>
              <a:srgbClr val="87E5FF"/>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65" name="Freeform 1035">
              <a:extLst>
                <a:ext uri="{FF2B5EF4-FFF2-40B4-BE49-F238E27FC236}">
                  <a16:creationId xmlns="" xmlns:a16="http://schemas.microsoft.com/office/drawing/2014/main" id="{3503B419-64C0-9703-3E52-1B85907039CA}"/>
                </a:ext>
              </a:extLst>
            </p:cNvPr>
            <p:cNvSpPr>
              <a:spLocks/>
            </p:cNvSpPr>
            <p:nvPr/>
          </p:nvSpPr>
          <p:spPr bwMode="auto">
            <a:xfrm>
              <a:off x="3435" y="3017"/>
              <a:ext cx="81" cy="16"/>
            </a:xfrm>
            <a:custGeom>
              <a:avLst/>
              <a:gdLst>
                <a:gd name="T0" fmla="*/ 0 w 406"/>
                <a:gd name="T1" fmla="*/ 0 h 45"/>
                <a:gd name="T2" fmla="*/ 0 w 406"/>
                <a:gd name="T3" fmla="*/ 0 h 45"/>
                <a:gd name="T4" fmla="*/ 0 w 406"/>
                <a:gd name="T5" fmla="*/ 0 h 45"/>
                <a:gd name="T6" fmla="*/ 0 w 406"/>
                <a:gd name="T7" fmla="*/ 0 h 45"/>
                <a:gd name="T8" fmla="*/ 0 w 406"/>
                <a:gd name="T9" fmla="*/ 0 h 45"/>
                <a:gd name="T10" fmla="*/ 0 w 406"/>
                <a:gd name="T11" fmla="*/ 0 h 45"/>
                <a:gd name="T12" fmla="*/ 0 w 406"/>
                <a:gd name="T13" fmla="*/ 0 h 45"/>
                <a:gd name="T14" fmla="*/ 0 w 406"/>
                <a:gd name="T15" fmla="*/ 0 h 45"/>
                <a:gd name="T16" fmla="*/ 0 w 406"/>
                <a:gd name="T17" fmla="*/ 0 h 45"/>
                <a:gd name="T18" fmla="*/ 0 w 406"/>
                <a:gd name="T19" fmla="*/ 0 h 45"/>
                <a:gd name="T20" fmla="*/ 0 w 406"/>
                <a:gd name="T21" fmla="*/ 0 h 45"/>
                <a:gd name="T22" fmla="*/ 0 w 406"/>
                <a:gd name="T23" fmla="*/ 0 h 45"/>
                <a:gd name="T24" fmla="*/ 0 w 406"/>
                <a:gd name="T25" fmla="*/ 0 h 45"/>
                <a:gd name="T26" fmla="*/ 0 w 406"/>
                <a:gd name="T27" fmla="*/ 0 h 45"/>
                <a:gd name="T28" fmla="*/ 0 w 406"/>
                <a:gd name="T29" fmla="*/ 0 h 45"/>
                <a:gd name="T30" fmla="*/ 0 w 406"/>
                <a:gd name="T31" fmla="*/ 0 h 45"/>
                <a:gd name="T32" fmla="*/ 0 w 406"/>
                <a:gd name="T33" fmla="*/ 0 h 45"/>
                <a:gd name="T34" fmla="*/ 0 w 406"/>
                <a:gd name="T35" fmla="*/ 0 h 45"/>
                <a:gd name="T36" fmla="*/ 0 w 406"/>
                <a:gd name="T37" fmla="*/ 0 h 45"/>
                <a:gd name="T38" fmla="*/ 0 w 406"/>
                <a:gd name="T39" fmla="*/ 0 h 45"/>
                <a:gd name="T40" fmla="*/ 0 w 406"/>
                <a:gd name="T41" fmla="*/ 0 h 45"/>
                <a:gd name="T42" fmla="*/ 0 w 406"/>
                <a:gd name="T43" fmla="*/ 0 h 45"/>
                <a:gd name="T44" fmla="*/ 0 w 406"/>
                <a:gd name="T45" fmla="*/ 0 h 45"/>
                <a:gd name="T46" fmla="*/ 0 w 406"/>
                <a:gd name="T47" fmla="*/ 0 h 45"/>
                <a:gd name="T48" fmla="*/ 0 w 406"/>
                <a:gd name="T49" fmla="*/ 0 h 45"/>
                <a:gd name="T50" fmla="*/ 0 w 406"/>
                <a:gd name="T51" fmla="*/ 0 h 45"/>
                <a:gd name="T52" fmla="*/ 0 w 406"/>
                <a:gd name="T53" fmla="*/ 0 h 45"/>
                <a:gd name="T54" fmla="*/ 0 w 406"/>
                <a:gd name="T55" fmla="*/ 0 h 45"/>
                <a:gd name="T56" fmla="*/ 0 w 406"/>
                <a:gd name="T57" fmla="*/ 0 h 45"/>
                <a:gd name="T58" fmla="*/ 0 w 406"/>
                <a:gd name="T59" fmla="*/ 0 h 45"/>
                <a:gd name="T60" fmla="*/ 0 w 406"/>
                <a:gd name="T61" fmla="*/ 0 h 45"/>
                <a:gd name="T62" fmla="*/ 0 w 406"/>
                <a:gd name="T63" fmla="*/ 0 h 45"/>
                <a:gd name="T64" fmla="*/ 0 w 406"/>
                <a:gd name="T65" fmla="*/ 0 h 45"/>
                <a:gd name="T66" fmla="*/ 0 w 406"/>
                <a:gd name="T67" fmla="*/ 0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5"/>
                <a:gd name="T104" fmla="*/ 406 w 406"/>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5">
                  <a:moveTo>
                    <a:pt x="0" y="20"/>
                  </a:moveTo>
                  <a:lnTo>
                    <a:pt x="3" y="20"/>
                  </a:lnTo>
                  <a:lnTo>
                    <a:pt x="11" y="19"/>
                  </a:lnTo>
                  <a:lnTo>
                    <a:pt x="22" y="18"/>
                  </a:lnTo>
                  <a:lnTo>
                    <a:pt x="37" y="17"/>
                  </a:lnTo>
                  <a:lnTo>
                    <a:pt x="57" y="14"/>
                  </a:lnTo>
                  <a:lnTo>
                    <a:pt x="80" y="12"/>
                  </a:lnTo>
                  <a:lnTo>
                    <a:pt x="105" y="10"/>
                  </a:lnTo>
                  <a:lnTo>
                    <a:pt x="134" y="7"/>
                  </a:lnTo>
                  <a:lnTo>
                    <a:pt x="164" y="6"/>
                  </a:lnTo>
                  <a:lnTo>
                    <a:pt x="196" y="4"/>
                  </a:lnTo>
                  <a:lnTo>
                    <a:pt x="229" y="3"/>
                  </a:lnTo>
                  <a:lnTo>
                    <a:pt x="264" y="2"/>
                  </a:lnTo>
                  <a:lnTo>
                    <a:pt x="300" y="0"/>
                  </a:lnTo>
                  <a:lnTo>
                    <a:pt x="335" y="0"/>
                  </a:lnTo>
                  <a:lnTo>
                    <a:pt x="371" y="2"/>
                  </a:lnTo>
                  <a:lnTo>
                    <a:pt x="406" y="3"/>
                  </a:lnTo>
                  <a:lnTo>
                    <a:pt x="406" y="44"/>
                  </a:lnTo>
                  <a:lnTo>
                    <a:pt x="403" y="44"/>
                  </a:lnTo>
                  <a:lnTo>
                    <a:pt x="395" y="44"/>
                  </a:lnTo>
                  <a:lnTo>
                    <a:pt x="383" y="45"/>
                  </a:lnTo>
                  <a:lnTo>
                    <a:pt x="366" y="45"/>
                  </a:lnTo>
                  <a:lnTo>
                    <a:pt x="347" y="45"/>
                  </a:lnTo>
                  <a:lnTo>
                    <a:pt x="323" y="45"/>
                  </a:lnTo>
                  <a:lnTo>
                    <a:pt x="296" y="45"/>
                  </a:lnTo>
                  <a:lnTo>
                    <a:pt x="267" y="45"/>
                  </a:lnTo>
                  <a:lnTo>
                    <a:pt x="236" y="44"/>
                  </a:lnTo>
                  <a:lnTo>
                    <a:pt x="204" y="43"/>
                  </a:lnTo>
                  <a:lnTo>
                    <a:pt x="171" y="41"/>
                  </a:lnTo>
                  <a:lnTo>
                    <a:pt x="136" y="38"/>
                  </a:lnTo>
                  <a:lnTo>
                    <a:pt x="102" y="35"/>
                  </a:lnTo>
                  <a:lnTo>
                    <a:pt x="67" y="32"/>
                  </a:lnTo>
                  <a:lnTo>
                    <a:pt x="34" y="26"/>
                  </a:lnTo>
                  <a:lnTo>
                    <a:pt x="0" y="20"/>
                  </a:lnTo>
                  <a:close/>
                </a:path>
              </a:pathLst>
            </a:custGeom>
            <a:solidFill>
              <a:srgbClr val="C0C0C0"/>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66" name="Freeform 1036">
              <a:extLst>
                <a:ext uri="{FF2B5EF4-FFF2-40B4-BE49-F238E27FC236}">
                  <a16:creationId xmlns="" xmlns:a16="http://schemas.microsoft.com/office/drawing/2014/main" id="{1E3BB4AE-BABC-27ED-A737-B87A7CF9C780}"/>
                </a:ext>
              </a:extLst>
            </p:cNvPr>
            <p:cNvSpPr>
              <a:spLocks/>
            </p:cNvSpPr>
            <p:nvPr/>
          </p:nvSpPr>
          <p:spPr bwMode="auto">
            <a:xfrm>
              <a:off x="3446" y="2737"/>
              <a:ext cx="30" cy="250"/>
            </a:xfrm>
            <a:custGeom>
              <a:avLst/>
              <a:gdLst>
                <a:gd name="T0" fmla="*/ 0 w 149"/>
                <a:gd name="T1" fmla="*/ 0 h 662"/>
                <a:gd name="T2" fmla="*/ 0 w 149"/>
                <a:gd name="T3" fmla="*/ 0 h 662"/>
                <a:gd name="T4" fmla="*/ 0 w 149"/>
                <a:gd name="T5" fmla="*/ 0 h 662"/>
                <a:gd name="T6" fmla="*/ 0 w 149"/>
                <a:gd name="T7" fmla="*/ 0 h 662"/>
                <a:gd name="T8" fmla="*/ 0 w 149"/>
                <a:gd name="T9" fmla="*/ 0 h 662"/>
                <a:gd name="T10" fmla="*/ 0 60000 65536"/>
                <a:gd name="T11" fmla="*/ 0 60000 65536"/>
                <a:gd name="T12" fmla="*/ 0 60000 65536"/>
                <a:gd name="T13" fmla="*/ 0 60000 65536"/>
                <a:gd name="T14" fmla="*/ 0 60000 65536"/>
                <a:gd name="T15" fmla="*/ 0 w 149"/>
                <a:gd name="T16" fmla="*/ 0 h 662"/>
                <a:gd name="T17" fmla="*/ 149 w 149"/>
                <a:gd name="T18" fmla="*/ 662 h 662"/>
              </a:gdLst>
              <a:ahLst/>
              <a:cxnLst>
                <a:cxn ang="T10">
                  <a:pos x="T0" y="T1"/>
                </a:cxn>
                <a:cxn ang="T11">
                  <a:pos x="T2" y="T3"/>
                </a:cxn>
                <a:cxn ang="T12">
                  <a:pos x="T4" y="T5"/>
                </a:cxn>
                <a:cxn ang="T13">
                  <a:pos x="T6" y="T7"/>
                </a:cxn>
                <a:cxn ang="T14">
                  <a:pos x="T8" y="T9"/>
                </a:cxn>
              </a:cxnLst>
              <a:rect l="T15" t="T16" r="T17" b="T18"/>
              <a:pathLst>
                <a:path w="149" h="662">
                  <a:moveTo>
                    <a:pt x="0" y="0"/>
                  </a:moveTo>
                  <a:lnTo>
                    <a:pt x="149" y="9"/>
                  </a:lnTo>
                  <a:lnTo>
                    <a:pt x="139" y="652"/>
                  </a:lnTo>
                  <a:lnTo>
                    <a:pt x="0" y="662"/>
                  </a:lnTo>
                  <a:lnTo>
                    <a:pt x="0" y="0"/>
                  </a:lnTo>
                  <a:close/>
                </a:path>
              </a:pathLst>
            </a:custGeom>
            <a:solidFill>
              <a:srgbClr val="60BFF2"/>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grpSp>
      <p:grpSp>
        <p:nvGrpSpPr>
          <p:cNvPr id="139268" name="Group 1064">
            <a:extLst>
              <a:ext uri="{FF2B5EF4-FFF2-40B4-BE49-F238E27FC236}">
                <a16:creationId xmlns="" xmlns:a16="http://schemas.microsoft.com/office/drawing/2014/main" id="{E0D89C41-85D2-7B03-B890-F2DA92FD50CF}"/>
              </a:ext>
            </a:extLst>
          </p:cNvPr>
          <p:cNvGrpSpPr>
            <a:grpSpLocks/>
          </p:cNvGrpSpPr>
          <p:nvPr/>
        </p:nvGrpSpPr>
        <p:grpSpPr bwMode="auto">
          <a:xfrm>
            <a:off x="7023100" y="5105400"/>
            <a:ext cx="260350" cy="1260475"/>
            <a:chOff x="5192" y="2686"/>
            <a:chExt cx="184" cy="794"/>
          </a:xfrm>
        </p:grpSpPr>
        <p:sp>
          <p:nvSpPr>
            <p:cNvPr id="116750" name="Freeform 1038">
              <a:extLst>
                <a:ext uri="{FF2B5EF4-FFF2-40B4-BE49-F238E27FC236}">
                  <a16:creationId xmlns="" xmlns:a16="http://schemas.microsoft.com/office/drawing/2014/main" id="{EA4EDAC7-B6EE-4494-9B67-B16197D3E1C2}"/>
                </a:ext>
              </a:extLst>
            </p:cNvPr>
            <p:cNvSpPr>
              <a:spLocks/>
            </p:cNvSpPr>
            <p:nvPr/>
          </p:nvSpPr>
          <p:spPr bwMode="auto">
            <a:xfrm>
              <a:off x="5192" y="2686"/>
              <a:ext cx="184" cy="794"/>
            </a:xfrm>
            <a:custGeom>
              <a:avLst/>
              <a:gdLst>
                <a:gd name="T0" fmla="*/ 0 w 930"/>
                <a:gd name="T1" fmla="*/ 0 h 2091"/>
                <a:gd name="T2" fmla="*/ 0 w 930"/>
                <a:gd name="T3" fmla="*/ 0 h 2091"/>
                <a:gd name="T4" fmla="*/ 0 w 930"/>
                <a:gd name="T5" fmla="*/ 0 h 2091"/>
                <a:gd name="T6" fmla="*/ 0 w 930"/>
                <a:gd name="T7" fmla="*/ 0 h 2091"/>
                <a:gd name="T8" fmla="*/ 0 w 930"/>
                <a:gd name="T9" fmla="*/ 0 h 2091"/>
                <a:gd name="T10" fmla="*/ 0 w 930"/>
                <a:gd name="T11" fmla="*/ 0 h 2091"/>
                <a:gd name="T12" fmla="*/ 0 w 930"/>
                <a:gd name="T13" fmla="*/ 0 h 2091"/>
                <a:gd name="T14" fmla="*/ 0 w 930"/>
                <a:gd name="T15" fmla="*/ 0 h 2091"/>
                <a:gd name="T16" fmla="*/ 0 w 930"/>
                <a:gd name="T17" fmla="*/ 0 h 2091"/>
                <a:gd name="T18" fmla="*/ 0 w 930"/>
                <a:gd name="T19" fmla="*/ 0 h 2091"/>
                <a:gd name="T20" fmla="*/ 0 w 930"/>
                <a:gd name="T21" fmla="*/ 0 h 2091"/>
                <a:gd name="T22" fmla="*/ 0 w 930"/>
                <a:gd name="T23" fmla="*/ 0 h 2091"/>
                <a:gd name="T24" fmla="*/ 0 w 930"/>
                <a:gd name="T25" fmla="*/ 0 h 2091"/>
                <a:gd name="T26" fmla="*/ 0 w 930"/>
                <a:gd name="T27" fmla="*/ 0 h 2091"/>
                <a:gd name="T28" fmla="*/ 0 w 930"/>
                <a:gd name="T29" fmla="*/ 0 h 2091"/>
                <a:gd name="T30" fmla="*/ 0 w 930"/>
                <a:gd name="T31" fmla="*/ 0 h 2091"/>
                <a:gd name="T32" fmla="*/ 0 w 930"/>
                <a:gd name="T33" fmla="*/ 0 h 2091"/>
                <a:gd name="T34" fmla="*/ 0 w 930"/>
                <a:gd name="T35" fmla="*/ 0 h 2091"/>
                <a:gd name="T36" fmla="*/ 0 w 930"/>
                <a:gd name="T37" fmla="*/ 0 h 2091"/>
                <a:gd name="T38" fmla="*/ 0 w 930"/>
                <a:gd name="T39" fmla="*/ 0 h 2091"/>
                <a:gd name="T40" fmla="*/ 0 w 930"/>
                <a:gd name="T41" fmla="*/ 0 h 2091"/>
                <a:gd name="T42" fmla="*/ 0 w 930"/>
                <a:gd name="T43" fmla="*/ 0 h 2091"/>
                <a:gd name="T44" fmla="*/ 0 w 930"/>
                <a:gd name="T45" fmla="*/ 0 h 2091"/>
                <a:gd name="T46" fmla="*/ 0 w 930"/>
                <a:gd name="T47" fmla="*/ 0 h 2091"/>
                <a:gd name="T48" fmla="*/ 0 w 930"/>
                <a:gd name="T49" fmla="*/ 0 h 2091"/>
                <a:gd name="T50" fmla="*/ 0 w 930"/>
                <a:gd name="T51" fmla="*/ 0 h 2091"/>
                <a:gd name="T52" fmla="*/ 0 w 930"/>
                <a:gd name="T53" fmla="*/ 0 h 2091"/>
                <a:gd name="T54" fmla="*/ 0 w 930"/>
                <a:gd name="T55" fmla="*/ 0 h 2091"/>
                <a:gd name="T56" fmla="*/ 0 w 930"/>
                <a:gd name="T57" fmla="*/ 0 h 2091"/>
                <a:gd name="T58" fmla="*/ 0 w 930"/>
                <a:gd name="T59" fmla="*/ 0 h 2091"/>
                <a:gd name="T60" fmla="*/ 0 w 930"/>
                <a:gd name="T61" fmla="*/ 0 h 2091"/>
                <a:gd name="T62" fmla="*/ 0 w 930"/>
                <a:gd name="T63" fmla="*/ 0 h 2091"/>
                <a:gd name="T64" fmla="*/ 0 w 930"/>
                <a:gd name="T65" fmla="*/ 0 h 2091"/>
                <a:gd name="T66" fmla="*/ 0 w 930"/>
                <a:gd name="T67" fmla="*/ 0 h 2091"/>
                <a:gd name="T68" fmla="*/ 0 w 930"/>
                <a:gd name="T69" fmla="*/ 0 h 2091"/>
                <a:gd name="T70" fmla="*/ 0 w 930"/>
                <a:gd name="T71" fmla="*/ 0 h 2091"/>
                <a:gd name="T72" fmla="*/ 0 w 930"/>
                <a:gd name="T73" fmla="*/ 0 h 2091"/>
                <a:gd name="T74" fmla="*/ 0 w 930"/>
                <a:gd name="T75" fmla="*/ 0 h 2091"/>
                <a:gd name="T76" fmla="*/ 0 w 930"/>
                <a:gd name="T77" fmla="*/ 0 h 2091"/>
                <a:gd name="T78" fmla="*/ 0 w 930"/>
                <a:gd name="T79" fmla="*/ 0 h 2091"/>
                <a:gd name="T80" fmla="*/ 0 w 930"/>
                <a:gd name="T81" fmla="*/ 0 h 20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0"/>
                <a:gd name="T124" fmla="*/ 0 h 2091"/>
                <a:gd name="T125" fmla="*/ 930 w 930"/>
                <a:gd name="T126" fmla="*/ 2091 h 209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0" h="2091">
                  <a:moveTo>
                    <a:pt x="870" y="1835"/>
                  </a:moveTo>
                  <a:lnTo>
                    <a:pt x="870" y="89"/>
                  </a:lnTo>
                  <a:lnTo>
                    <a:pt x="911" y="78"/>
                  </a:lnTo>
                  <a:lnTo>
                    <a:pt x="930" y="67"/>
                  </a:lnTo>
                  <a:lnTo>
                    <a:pt x="930" y="57"/>
                  </a:lnTo>
                  <a:lnTo>
                    <a:pt x="917" y="48"/>
                  </a:lnTo>
                  <a:lnTo>
                    <a:pt x="899" y="40"/>
                  </a:lnTo>
                  <a:lnTo>
                    <a:pt x="878" y="34"/>
                  </a:lnTo>
                  <a:lnTo>
                    <a:pt x="862" y="30"/>
                  </a:lnTo>
                  <a:lnTo>
                    <a:pt x="855" y="29"/>
                  </a:lnTo>
                  <a:lnTo>
                    <a:pt x="806" y="23"/>
                  </a:lnTo>
                  <a:lnTo>
                    <a:pt x="759" y="18"/>
                  </a:lnTo>
                  <a:lnTo>
                    <a:pt x="713" y="14"/>
                  </a:lnTo>
                  <a:lnTo>
                    <a:pt x="669" y="10"/>
                  </a:lnTo>
                  <a:lnTo>
                    <a:pt x="627" y="7"/>
                  </a:lnTo>
                  <a:lnTo>
                    <a:pt x="586" y="4"/>
                  </a:lnTo>
                  <a:lnTo>
                    <a:pt x="547" y="2"/>
                  </a:lnTo>
                  <a:lnTo>
                    <a:pt x="510" y="1"/>
                  </a:lnTo>
                  <a:lnTo>
                    <a:pt x="474" y="1"/>
                  </a:lnTo>
                  <a:lnTo>
                    <a:pt x="440" y="0"/>
                  </a:lnTo>
                  <a:lnTo>
                    <a:pt x="407" y="0"/>
                  </a:lnTo>
                  <a:lnTo>
                    <a:pt x="376" y="1"/>
                  </a:lnTo>
                  <a:lnTo>
                    <a:pt x="346" y="1"/>
                  </a:lnTo>
                  <a:lnTo>
                    <a:pt x="318" y="2"/>
                  </a:lnTo>
                  <a:lnTo>
                    <a:pt x="292" y="3"/>
                  </a:lnTo>
                  <a:lnTo>
                    <a:pt x="266" y="6"/>
                  </a:lnTo>
                  <a:lnTo>
                    <a:pt x="243" y="7"/>
                  </a:lnTo>
                  <a:lnTo>
                    <a:pt x="221" y="9"/>
                  </a:lnTo>
                  <a:lnTo>
                    <a:pt x="201" y="11"/>
                  </a:lnTo>
                  <a:lnTo>
                    <a:pt x="182" y="13"/>
                  </a:lnTo>
                  <a:lnTo>
                    <a:pt x="165" y="15"/>
                  </a:lnTo>
                  <a:lnTo>
                    <a:pt x="150" y="17"/>
                  </a:lnTo>
                  <a:lnTo>
                    <a:pt x="135" y="19"/>
                  </a:lnTo>
                  <a:lnTo>
                    <a:pt x="122" y="22"/>
                  </a:lnTo>
                  <a:lnTo>
                    <a:pt x="112" y="23"/>
                  </a:lnTo>
                  <a:lnTo>
                    <a:pt x="102" y="25"/>
                  </a:lnTo>
                  <a:lnTo>
                    <a:pt x="94" y="26"/>
                  </a:lnTo>
                  <a:lnTo>
                    <a:pt x="87" y="29"/>
                  </a:lnTo>
                  <a:lnTo>
                    <a:pt x="82" y="30"/>
                  </a:lnTo>
                  <a:lnTo>
                    <a:pt x="79" y="30"/>
                  </a:lnTo>
                  <a:lnTo>
                    <a:pt x="76" y="31"/>
                  </a:lnTo>
                  <a:lnTo>
                    <a:pt x="75" y="31"/>
                  </a:lnTo>
                  <a:lnTo>
                    <a:pt x="68" y="32"/>
                  </a:lnTo>
                  <a:lnTo>
                    <a:pt x="52" y="36"/>
                  </a:lnTo>
                  <a:lnTo>
                    <a:pt x="31" y="41"/>
                  </a:lnTo>
                  <a:lnTo>
                    <a:pt x="13" y="49"/>
                  </a:lnTo>
                  <a:lnTo>
                    <a:pt x="0" y="57"/>
                  </a:lnTo>
                  <a:lnTo>
                    <a:pt x="0" y="68"/>
                  </a:lnTo>
                  <a:lnTo>
                    <a:pt x="19" y="78"/>
                  </a:lnTo>
                  <a:lnTo>
                    <a:pt x="60" y="89"/>
                  </a:lnTo>
                  <a:lnTo>
                    <a:pt x="60" y="1841"/>
                  </a:lnTo>
                  <a:lnTo>
                    <a:pt x="60" y="1843"/>
                  </a:lnTo>
                  <a:lnTo>
                    <a:pt x="61" y="1851"/>
                  </a:lnTo>
                  <a:lnTo>
                    <a:pt x="62" y="1864"/>
                  </a:lnTo>
                  <a:lnTo>
                    <a:pt x="67" y="1880"/>
                  </a:lnTo>
                  <a:lnTo>
                    <a:pt x="74" y="1898"/>
                  </a:lnTo>
                  <a:lnTo>
                    <a:pt x="83" y="1920"/>
                  </a:lnTo>
                  <a:lnTo>
                    <a:pt x="97" y="1942"/>
                  </a:lnTo>
                  <a:lnTo>
                    <a:pt x="114" y="1965"/>
                  </a:lnTo>
                  <a:lnTo>
                    <a:pt x="137" y="1989"/>
                  </a:lnTo>
                  <a:lnTo>
                    <a:pt x="167" y="2011"/>
                  </a:lnTo>
                  <a:lnTo>
                    <a:pt x="202" y="2033"/>
                  </a:lnTo>
                  <a:lnTo>
                    <a:pt x="244" y="2051"/>
                  </a:lnTo>
                  <a:lnTo>
                    <a:pt x="294" y="2068"/>
                  </a:lnTo>
                  <a:lnTo>
                    <a:pt x="353" y="2080"/>
                  </a:lnTo>
                  <a:lnTo>
                    <a:pt x="419" y="2088"/>
                  </a:lnTo>
                  <a:lnTo>
                    <a:pt x="497" y="2091"/>
                  </a:lnTo>
                  <a:lnTo>
                    <a:pt x="500" y="2091"/>
                  </a:lnTo>
                  <a:lnTo>
                    <a:pt x="510" y="2091"/>
                  </a:lnTo>
                  <a:lnTo>
                    <a:pt x="527" y="2089"/>
                  </a:lnTo>
                  <a:lnTo>
                    <a:pt x="548" y="2088"/>
                  </a:lnTo>
                  <a:lnTo>
                    <a:pt x="574" y="2085"/>
                  </a:lnTo>
                  <a:lnTo>
                    <a:pt x="601" y="2080"/>
                  </a:lnTo>
                  <a:lnTo>
                    <a:pt x="633" y="2072"/>
                  </a:lnTo>
                  <a:lnTo>
                    <a:pt x="665" y="2063"/>
                  </a:lnTo>
                  <a:lnTo>
                    <a:pt x="698" y="2049"/>
                  </a:lnTo>
                  <a:lnTo>
                    <a:pt x="730" y="2033"/>
                  </a:lnTo>
                  <a:lnTo>
                    <a:pt x="761" y="2012"/>
                  </a:lnTo>
                  <a:lnTo>
                    <a:pt x="791" y="1987"/>
                  </a:lnTo>
                  <a:lnTo>
                    <a:pt x="818" y="1957"/>
                  </a:lnTo>
                  <a:lnTo>
                    <a:pt x="840" y="1922"/>
                  </a:lnTo>
                  <a:lnTo>
                    <a:pt x="857" y="1882"/>
                  </a:lnTo>
                  <a:lnTo>
                    <a:pt x="870" y="1835"/>
                  </a:lnTo>
                  <a:close/>
                </a:path>
              </a:pathLst>
            </a:custGeom>
            <a:solidFill>
              <a:srgbClr val="000000"/>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1" name="Freeform 1039">
              <a:extLst>
                <a:ext uri="{FF2B5EF4-FFF2-40B4-BE49-F238E27FC236}">
                  <a16:creationId xmlns="" xmlns:a16="http://schemas.microsoft.com/office/drawing/2014/main" id="{6276B482-0357-59B2-69B9-D3E16AEAD251}"/>
                </a:ext>
              </a:extLst>
            </p:cNvPr>
            <p:cNvSpPr>
              <a:spLocks/>
            </p:cNvSpPr>
            <p:nvPr/>
          </p:nvSpPr>
          <p:spPr bwMode="auto">
            <a:xfrm>
              <a:off x="5220" y="3078"/>
              <a:ext cx="128" cy="371"/>
            </a:xfrm>
            <a:custGeom>
              <a:avLst/>
              <a:gdLst>
                <a:gd name="T0" fmla="*/ 0 w 649"/>
                <a:gd name="T1" fmla="*/ 0 h 977"/>
                <a:gd name="T2" fmla="*/ 0 w 649"/>
                <a:gd name="T3" fmla="*/ 0 h 977"/>
                <a:gd name="T4" fmla="*/ 0 w 649"/>
                <a:gd name="T5" fmla="*/ 0 h 977"/>
                <a:gd name="T6" fmla="*/ 0 w 649"/>
                <a:gd name="T7" fmla="*/ 0 h 977"/>
                <a:gd name="T8" fmla="*/ 0 w 649"/>
                <a:gd name="T9" fmla="*/ 0 h 977"/>
                <a:gd name="T10" fmla="*/ 0 w 649"/>
                <a:gd name="T11" fmla="*/ 0 h 977"/>
                <a:gd name="T12" fmla="*/ 0 w 649"/>
                <a:gd name="T13" fmla="*/ 0 h 977"/>
                <a:gd name="T14" fmla="*/ 0 w 649"/>
                <a:gd name="T15" fmla="*/ 0 h 977"/>
                <a:gd name="T16" fmla="*/ 0 w 649"/>
                <a:gd name="T17" fmla="*/ 0 h 977"/>
                <a:gd name="T18" fmla="*/ 0 w 649"/>
                <a:gd name="T19" fmla="*/ 0 h 977"/>
                <a:gd name="T20" fmla="*/ 0 w 649"/>
                <a:gd name="T21" fmla="*/ 0 h 977"/>
                <a:gd name="T22" fmla="*/ 0 w 649"/>
                <a:gd name="T23" fmla="*/ 0 h 977"/>
                <a:gd name="T24" fmla="*/ 0 w 649"/>
                <a:gd name="T25" fmla="*/ 0 h 977"/>
                <a:gd name="T26" fmla="*/ 0 w 649"/>
                <a:gd name="T27" fmla="*/ 0 h 977"/>
                <a:gd name="T28" fmla="*/ 0 w 649"/>
                <a:gd name="T29" fmla="*/ 0 h 977"/>
                <a:gd name="T30" fmla="*/ 0 w 649"/>
                <a:gd name="T31" fmla="*/ 0 h 977"/>
                <a:gd name="T32" fmla="*/ 0 w 649"/>
                <a:gd name="T33" fmla="*/ 0 h 977"/>
                <a:gd name="T34" fmla="*/ 0 w 649"/>
                <a:gd name="T35" fmla="*/ 0 h 977"/>
                <a:gd name="T36" fmla="*/ 0 w 649"/>
                <a:gd name="T37" fmla="*/ 0 h 977"/>
                <a:gd name="T38" fmla="*/ 0 w 649"/>
                <a:gd name="T39" fmla="*/ 0 h 977"/>
                <a:gd name="T40" fmla="*/ 0 w 649"/>
                <a:gd name="T41" fmla="*/ 0 h 977"/>
                <a:gd name="T42" fmla="*/ 0 w 649"/>
                <a:gd name="T43" fmla="*/ 0 h 977"/>
                <a:gd name="T44" fmla="*/ 0 w 649"/>
                <a:gd name="T45" fmla="*/ 0 h 977"/>
                <a:gd name="T46" fmla="*/ 0 w 649"/>
                <a:gd name="T47" fmla="*/ 0 h 977"/>
                <a:gd name="T48" fmla="*/ 0 w 649"/>
                <a:gd name="T49" fmla="*/ 0 h 977"/>
                <a:gd name="T50" fmla="*/ 0 w 649"/>
                <a:gd name="T51" fmla="*/ 0 h 977"/>
                <a:gd name="T52" fmla="*/ 0 w 649"/>
                <a:gd name="T53" fmla="*/ 0 h 977"/>
                <a:gd name="T54" fmla="*/ 0 w 649"/>
                <a:gd name="T55" fmla="*/ 0 h 977"/>
                <a:gd name="T56" fmla="*/ 0 w 649"/>
                <a:gd name="T57" fmla="*/ 0 h 977"/>
                <a:gd name="T58" fmla="*/ 0 w 649"/>
                <a:gd name="T59" fmla="*/ 0 h 977"/>
                <a:gd name="T60" fmla="*/ 0 w 649"/>
                <a:gd name="T61" fmla="*/ 0 h 977"/>
                <a:gd name="T62" fmla="*/ 0 w 649"/>
                <a:gd name="T63" fmla="*/ 0 h 977"/>
                <a:gd name="T64" fmla="*/ 0 w 649"/>
                <a:gd name="T65" fmla="*/ 0 h 977"/>
                <a:gd name="T66" fmla="*/ 0 w 649"/>
                <a:gd name="T67" fmla="*/ 0 h 977"/>
                <a:gd name="T68" fmla="*/ 0 w 649"/>
                <a:gd name="T69" fmla="*/ 0 h 977"/>
                <a:gd name="T70" fmla="*/ 0 w 649"/>
                <a:gd name="T71" fmla="*/ 0 h 977"/>
                <a:gd name="T72" fmla="*/ 0 w 649"/>
                <a:gd name="T73" fmla="*/ 0 h 977"/>
                <a:gd name="T74" fmla="*/ 0 w 649"/>
                <a:gd name="T75" fmla="*/ 0 h 977"/>
                <a:gd name="T76" fmla="*/ 0 w 649"/>
                <a:gd name="T77" fmla="*/ 0 h 977"/>
                <a:gd name="T78" fmla="*/ 0 w 649"/>
                <a:gd name="T79" fmla="*/ 0 h 977"/>
                <a:gd name="T80" fmla="*/ 0 w 649"/>
                <a:gd name="T81" fmla="*/ 0 h 977"/>
                <a:gd name="T82" fmla="*/ 0 w 649"/>
                <a:gd name="T83" fmla="*/ 0 h 977"/>
                <a:gd name="T84" fmla="*/ 0 w 649"/>
                <a:gd name="T85" fmla="*/ 0 h 977"/>
                <a:gd name="T86" fmla="*/ 0 w 649"/>
                <a:gd name="T87" fmla="*/ 0 h 977"/>
                <a:gd name="T88" fmla="*/ 0 w 649"/>
                <a:gd name="T89" fmla="*/ 0 h 977"/>
                <a:gd name="T90" fmla="*/ 0 w 649"/>
                <a:gd name="T91" fmla="*/ 0 h 977"/>
                <a:gd name="T92" fmla="*/ 0 w 649"/>
                <a:gd name="T93" fmla="*/ 0 h 977"/>
                <a:gd name="T94" fmla="*/ 0 w 649"/>
                <a:gd name="T95" fmla="*/ 0 h 977"/>
                <a:gd name="T96" fmla="*/ 0 w 649"/>
                <a:gd name="T97" fmla="*/ 0 h 977"/>
                <a:gd name="T98" fmla="*/ 0 w 649"/>
                <a:gd name="T99" fmla="*/ 0 h 977"/>
                <a:gd name="T100" fmla="*/ 0 w 649"/>
                <a:gd name="T101" fmla="*/ 0 h 9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49"/>
                <a:gd name="T154" fmla="*/ 0 h 977"/>
                <a:gd name="T155" fmla="*/ 649 w 649"/>
                <a:gd name="T156" fmla="*/ 977 h 9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49" h="977">
                  <a:moveTo>
                    <a:pt x="0" y="0"/>
                  </a:moveTo>
                  <a:lnTo>
                    <a:pt x="3" y="1"/>
                  </a:lnTo>
                  <a:lnTo>
                    <a:pt x="11" y="3"/>
                  </a:lnTo>
                  <a:lnTo>
                    <a:pt x="26" y="7"/>
                  </a:lnTo>
                  <a:lnTo>
                    <a:pt x="46" y="11"/>
                  </a:lnTo>
                  <a:lnTo>
                    <a:pt x="71" y="17"/>
                  </a:lnTo>
                  <a:lnTo>
                    <a:pt x="101" y="22"/>
                  </a:lnTo>
                  <a:lnTo>
                    <a:pt x="136" y="28"/>
                  </a:lnTo>
                  <a:lnTo>
                    <a:pt x="176" y="32"/>
                  </a:lnTo>
                  <a:lnTo>
                    <a:pt x="221" y="36"/>
                  </a:lnTo>
                  <a:lnTo>
                    <a:pt x="269" y="38"/>
                  </a:lnTo>
                  <a:lnTo>
                    <a:pt x="323" y="39"/>
                  </a:lnTo>
                  <a:lnTo>
                    <a:pt x="381" y="37"/>
                  </a:lnTo>
                  <a:lnTo>
                    <a:pt x="442" y="33"/>
                  </a:lnTo>
                  <a:lnTo>
                    <a:pt x="507" y="28"/>
                  </a:lnTo>
                  <a:lnTo>
                    <a:pt x="577" y="18"/>
                  </a:lnTo>
                  <a:lnTo>
                    <a:pt x="649" y="6"/>
                  </a:lnTo>
                  <a:lnTo>
                    <a:pt x="649" y="805"/>
                  </a:lnTo>
                  <a:lnTo>
                    <a:pt x="649" y="807"/>
                  </a:lnTo>
                  <a:lnTo>
                    <a:pt x="649" y="812"/>
                  </a:lnTo>
                  <a:lnTo>
                    <a:pt x="648" y="820"/>
                  </a:lnTo>
                  <a:lnTo>
                    <a:pt x="646" y="830"/>
                  </a:lnTo>
                  <a:lnTo>
                    <a:pt x="642" y="843"/>
                  </a:lnTo>
                  <a:lnTo>
                    <a:pt x="636" y="857"/>
                  </a:lnTo>
                  <a:lnTo>
                    <a:pt x="628" y="872"/>
                  </a:lnTo>
                  <a:lnTo>
                    <a:pt x="617" y="888"/>
                  </a:lnTo>
                  <a:lnTo>
                    <a:pt x="603" y="903"/>
                  </a:lnTo>
                  <a:lnTo>
                    <a:pt x="586" y="919"/>
                  </a:lnTo>
                  <a:lnTo>
                    <a:pt x="564" y="933"/>
                  </a:lnTo>
                  <a:lnTo>
                    <a:pt x="537" y="947"/>
                  </a:lnTo>
                  <a:lnTo>
                    <a:pt x="507" y="958"/>
                  </a:lnTo>
                  <a:lnTo>
                    <a:pt x="471" y="968"/>
                  </a:lnTo>
                  <a:lnTo>
                    <a:pt x="429" y="973"/>
                  </a:lnTo>
                  <a:lnTo>
                    <a:pt x="381" y="977"/>
                  </a:lnTo>
                  <a:lnTo>
                    <a:pt x="376" y="977"/>
                  </a:lnTo>
                  <a:lnTo>
                    <a:pt x="365" y="977"/>
                  </a:lnTo>
                  <a:lnTo>
                    <a:pt x="346" y="977"/>
                  </a:lnTo>
                  <a:lnTo>
                    <a:pt x="323" y="977"/>
                  </a:lnTo>
                  <a:lnTo>
                    <a:pt x="296" y="976"/>
                  </a:lnTo>
                  <a:lnTo>
                    <a:pt x="263" y="973"/>
                  </a:lnTo>
                  <a:lnTo>
                    <a:pt x="230" y="970"/>
                  </a:lnTo>
                  <a:lnTo>
                    <a:pt x="195" y="964"/>
                  </a:lnTo>
                  <a:lnTo>
                    <a:pt x="161" y="957"/>
                  </a:lnTo>
                  <a:lnTo>
                    <a:pt x="126" y="947"/>
                  </a:lnTo>
                  <a:lnTo>
                    <a:pt x="94" y="934"/>
                  </a:lnTo>
                  <a:lnTo>
                    <a:pt x="65" y="919"/>
                  </a:lnTo>
                  <a:lnTo>
                    <a:pt x="40" y="901"/>
                  </a:lnTo>
                  <a:lnTo>
                    <a:pt x="20" y="879"/>
                  </a:lnTo>
                  <a:lnTo>
                    <a:pt x="7" y="853"/>
                  </a:lnTo>
                  <a:lnTo>
                    <a:pt x="0" y="824"/>
                  </a:lnTo>
                  <a:lnTo>
                    <a:pt x="0" y="0"/>
                  </a:lnTo>
                  <a:close/>
                </a:path>
              </a:pathLst>
            </a:custGeom>
            <a:solidFill>
              <a:srgbClr val="D8D8D8"/>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2" name="Freeform 1040">
              <a:extLst>
                <a:ext uri="{FF2B5EF4-FFF2-40B4-BE49-F238E27FC236}">
                  <a16:creationId xmlns="" xmlns:a16="http://schemas.microsoft.com/office/drawing/2014/main" id="{6D01A7CE-C5F1-8371-6F8B-8AFC081A16C0}"/>
                </a:ext>
              </a:extLst>
            </p:cNvPr>
            <p:cNvSpPr>
              <a:spLocks/>
            </p:cNvSpPr>
            <p:nvPr/>
          </p:nvSpPr>
          <p:spPr bwMode="auto">
            <a:xfrm>
              <a:off x="5210" y="2717"/>
              <a:ext cx="145" cy="10"/>
            </a:xfrm>
            <a:custGeom>
              <a:avLst/>
              <a:gdLst>
                <a:gd name="T0" fmla="*/ 0 w 730"/>
                <a:gd name="T1" fmla="*/ 0 h 27"/>
                <a:gd name="T2" fmla="*/ 0 w 730"/>
                <a:gd name="T3" fmla="*/ 0 h 27"/>
                <a:gd name="T4" fmla="*/ 0 w 730"/>
                <a:gd name="T5" fmla="*/ 0 h 27"/>
                <a:gd name="T6" fmla="*/ 0 w 730"/>
                <a:gd name="T7" fmla="*/ 0 h 27"/>
                <a:gd name="T8" fmla="*/ 0 w 730"/>
                <a:gd name="T9" fmla="*/ 0 h 27"/>
                <a:gd name="T10" fmla="*/ 0 w 730"/>
                <a:gd name="T11" fmla="*/ 0 h 27"/>
                <a:gd name="T12" fmla="*/ 0 w 730"/>
                <a:gd name="T13" fmla="*/ 0 h 27"/>
                <a:gd name="T14" fmla="*/ 0 w 730"/>
                <a:gd name="T15" fmla="*/ 0 h 27"/>
                <a:gd name="T16" fmla="*/ 0 w 730"/>
                <a:gd name="T17" fmla="*/ 0 h 27"/>
                <a:gd name="T18" fmla="*/ 0 w 730"/>
                <a:gd name="T19" fmla="*/ 0 h 27"/>
                <a:gd name="T20" fmla="*/ 0 w 730"/>
                <a:gd name="T21" fmla="*/ 0 h 27"/>
                <a:gd name="T22" fmla="*/ 0 w 730"/>
                <a:gd name="T23" fmla="*/ 0 h 27"/>
                <a:gd name="T24" fmla="*/ 0 w 730"/>
                <a:gd name="T25" fmla="*/ 0 h 27"/>
                <a:gd name="T26" fmla="*/ 0 w 730"/>
                <a:gd name="T27" fmla="*/ 0 h 27"/>
                <a:gd name="T28" fmla="*/ 0 w 730"/>
                <a:gd name="T29" fmla="*/ 0 h 27"/>
                <a:gd name="T30" fmla="*/ 0 w 730"/>
                <a:gd name="T31" fmla="*/ 0 h 27"/>
                <a:gd name="T32" fmla="*/ 0 w 730"/>
                <a:gd name="T33" fmla="*/ 0 h 27"/>
                <a:gd name="T34" fmla="*/ 0 w 730"/>
                <a:gd name="T35" fmla="*/ 0 h 27"/>
                <a:gd name="T36" fmla="*/ 0 w 730"/>
                <a:gd name="T37" fmla="*/ 0 h 27"/>
                <a:gd name="T38" fmla="*/ 0 w 730"/>
                <a:gd name="T39" fmla="*/ 0 h 27"/>
                <a:gd name="T40" fmla="*/ 0 w 730"/>
                <a:gd name="T41" fmla="*/ 0 h 27"/>
                <a:gd name="T42" fmla="*/ 0 w 730"/>
                <a:gd name="T43" fmla="*/ 0 h 27"/>
                <a:gd name="T44" fmla="*/ 0 w 730"/>
                <a:gd name="T45" fmla="*/ 0 h 27"/>
                <a:gd name="T46" fmla="*/ 0 w 730"/>
                <a:gd name="T47" fmla="*/ 0 h 27"/>
                <a:gd name="T48" fmla="*/ 0 w 730"/>
                <a:gd name="T49" fmla="*/ 0 h 27"/>
                <a:gd name="T50" fmla="*/ 0 w 730"/>
                <a:gd name="T51" fmla="*/ 0 h 27"/>
                <a:gd name="T52" fmla="*/ 0 w 730"/>
                <a:gd name="T53" fmla="*/ 0 h 27"/>
                <a:gd name="T54" fmla="*/ 0 w 730"/>
                <a:gd name="T55" fmla="*/ 0 h 27"/>
                <a:gd name="T56" fmla="*/ 0 w 730"/>
                <a:gd name="T57" fmla="*/ 0 h 27"/>
                <a:gd name="T58" fmla="*/ 0 w 730"/>
                <a:gd name="T59" fmla="*/ 0 h 27"/>
                <a:gd name="T60" fmla="*/ 0 w 730"/>
                <a:gd name="T61" fmla="*/ 0 h 27"/>
                <a:gd name="T62" fmla="*/ 0 w 730"/>
                <a:gd name="T63" fmla="*/ 0 h 27"/>
                <a:gd name="T64" fmla="*/ 0 w 730"/>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30"/>
                <a:gd name="T100" fmla="*/ 0 h 27"/>
                <a:gd name="T101" fmla="*/ 730 w 730"/>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30" h="27">
                  <a:moveTo>
                    <a:pt x="0" y="0"/>
                  </a:moveTo>
                  <a:lnTo>
                    <a:pt x="5" y="1"/>
                  </a:lnTo>
                  <a:lnTo>
                    <a:pt x="16" y="2"/>
                  </a:lnTo>
                  <a:lnTo>
                    <a:pt x="36" y="5"/>
                  </a:lnTo>
                  <a:lnTo>
                    <a:pt x="62" y="9"/>
                  </a:lnTo>
                  <a:lnTo>
                    <a:pt x="94" y="12"/>
                  </a:lnTo>
                  <a:lnTo>
                    <a:pt x="134" y="17"/>
                  </a:lnTo>
                  <a:lnTo>
                    <a:pt x="177" y="20"/>
                  </a:lnTo>
                  <a:lnTo>
                    <a:pt x="227" y="24"/>
                  </a:lnTo>
                  <a:lnTo>
                    <a:pt x="280" y="26"/>
                  </a:lnTo>
                  <a:lnTo>
                    <a:pt x="336" y="27"/>
                  </a:lnTo>
                  <a:lnTo>
                    <a:pt x="397" y="27"/>
                  </a:lnTo>
                  <a:lnTo>
                    <a:pt x="461" y="26"/>
                  </a:lnTo>
                  <a:lnTo>
                    <a:pt x="525" y="23"/>
                  </a:lnTo>
                  <a:lnTo>
                    <a:pt x="593" y="18"/>
                  </a:lnTo>
                  <a:lnTo>
                    <a:pt x="661" y="10"/>
                  </a:lnTo>
                  <a:lnTo>
                    <a:pt x="730" y="0"/>
                  </a:lnTo>
                  <a:lnTo>
                    <a:pt x="725" y="0"/>
                  </a:lnTo>
                  <a:lnTo>
                    <a:pt x="713" y="1"/>
                  </a:lnTo>
                  <a:lnTo>
                    <a:pt x="692" y="2"/>
                  </a:lnTo>
                  <a:lnTo>
                    <a:pt x="663" y="3"/>
                  </a:lnTo>
                  <a:lnTo>
                    <a:pt x="629" y="4"/>
                  </a:lnTo>
                  <a:lnTo>
                    <a:pt x="588" y="5"/>
                  </a:lnTo>
                  <a:lnTo>
                    <a:pt x="542" y="7"/>
                  </a:lnTo>
                  <a:lnTo>
                    <a:pt x="492" y="8"/>
                  </a:lnTo>
                  <a:lnTo>
                    <a:pt x="438" y="9"/>
                  </a:lnTo>
                  <a:lnTo>
                    <a:pt x="379" y="10"/>
                  </a:lnTo>
                  <a:lnTo>
                    <a:pt x="319" y="10"/>
                  </a:lnTo>
                  <a:lnTo>
                    <a:pt x="257" y="9"/>
                  </a:lnTo>
                  <a:lnTo>
                    <a:pt x="192" y="8"/>
                  </a:lnTo>
                  <a:lnTo>
                    <a:pt x="128" y="7"/>
                  </a:lnTo>
                  <a:lnTo>
                    <a:pt x="63" y="3"/>
                  </a:lnTo>
                  <a:lnTo>
                    <a:pt x="0" y="0"/>
                  </a:lnTo>
                  <a:close/>
                </a:path>
              </a:pathLst>
            </a:custGeom>
            <a:solidFill>
              <a:srgbClr val="A0E5FF"/>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3" name="Freeform 1041">
              <a:extLst>
                <a:ext uri="{FF2B5EF4-FFF2-40B4-BE49-F238E27FC236}">
                  <a16:creationId xmlns="" xmlns:a16="http://schemas.microsoft.com/office/drawing/2014/main" id="{FC9C5D65-2F58-A30C-44AE-B1C8DEA1392C}"/>
                </a:ext>
              </a:extLst>
            </p:cNvPr>
            <p:cNvSpPr>
              <a:spLocks/>
            </p:cNvSpPr>
            <p:nvPr/>
          </p:nvSpPr>
          <p:spPr bwMode="auto">
            <a:xfrm>
              <a:off x="5229" y="3100"/>
              <a:ext cx="77" cy="277"/>
            </a:xfrm>
            <a:custGeom>
              <a:avLst/>
              <a:gdLst>
                <a:gd name="T0" fmla="*/ 0 w 391"/>
                <a:gd name="T1" fmla="*/ 0 h 819"/>
                <a:gd name="T2" fmla="*/ 0 w 391"/>
                <a:gd name="T3" fmla="*/ 0 h 819"/>
                <a:gd name="T4" fmla="*/ 0 w 391"/>
                <a:gd name="T5" fmla="*/ 0 h 819"/>
                <a:gd name="T6" fmla="*/ 0 w 391"/>
                <a:gd name="T7" fmla="*/ 0 h 819"/>
                <a:gd name="T8" fmla="*/ 0 w 391"/>
                <a:gd name="T9" fmla="*/ 0 h 819"/>
                <a:gd name="T10" fmla="*/ 0 w 391"/>
                <a:gd name="T11" fmla="*/ 0 h 819"/>
                <a:gd name="T12" fmla="*/ 0 w 391"/>
                <a:gd name="T13" fmla="*/ 0 h 819"/>
                <a:gd name="T14" fmla="*/ 0 w 391"/>
                <a:gd name="T15" fmla="*/ 0 h 819"/>
                <a:gd name="T16" fmla="*/ 0 w 391"/>
                <a:gd name="T17" fmla="*/ 0 h 819"/>
                <a:gd name="T18" fmla="*/ 0 w 391"/>
                <a:gd name="T19" fmla="*/ 0 h 819"/>
                <a:gd name="T20" fmla="*/ 0 w 391"/>
                <a:gd name="T21" fmla="*/ 0 h 819"/>
                <a:gd name="T22" fmla="*/ 0 w 391"/>
                <a:gd name="T23" fmla="*/ 0 h 819"/>
                <a:gd name="T24" fmla="*/ 0 w 391"/>
                <a:gd name="T25" fmla="*/ 0 h 819"/>
                <a:gd name="T26" fmla="*/ 0 w 391"/>
                <a:gd name="T27" fmla="*/ 0 h 819"/>
                <a:gd name="T28" fmla="*/ 0 w 391"/>
                <a:gd name="T29" fmla="*/ 0 h 819"/>
                <a:gd name="T30" fmla="*/ 0 w 391"/>
                <a:gd name="T31" fmla="*/ 0 h 819"/>
                <a:gd name="T32" fmla="*/ 0 w 391"/>
                <a:gd name="T33" fmla="*/ 0 h 819"/>
                <a:gd name="T34" fmla="*/ 0 w 391"/>
                <a:gd name="T35" fmla="*/ 0 h 819"/>
                <a:gd name="T36" fmla="*/ 0 w 391"/>
                <a:gd name="T37" fmla="*/ 0 h 819"/>
                <a:gd name="T38" fmla="*/ 0 w 391"/>
                <a:gd name="T39" fmla="*/ 0 h 819"/>
                <a:gd name="T40" fmla="*/ 0 w 391"/>
                <a:gd name="T41" fmla="*/ 0 h 819"/>
                <a:gd name="T42" fmla="*/ 0 w 391"/>
                <a:gd name="T43" fmla="*/ 0 h 819"/>
                <a:gd name="T44" fmla="*/ 0 w 391"/>
                <a:gd name="T45" fmla="*/ 0 h 819"/>
                <a:gd name="T46" fmla="*/ 0 w 391"/>
                <a:gd name="T47" fmla="*/ 0 h 819"/>
                <a:gd name="T48" fmla="*/ 0 w 391"/>
                <a:gd name="T49" fmla="*/ 0 h 819"/>
                <a:gd name="T50" fmla="*/ 0 w 391"/>
                <a:gd name="T51" fmla="*/ 0 h 819"/>
                <a:gd name="T52" fmla="*/ 0 w 391"/>
                <a:gd name="T53" fmla="*/ 0 h 819"/>
                <a:gd name="T54" fmla="*/ 0 w 391"/>
                <a:gd name="T55" fmla="*/ 0 h 819"/>
                <a:gd name="T56" fmla="*/ 0 w 391"/>
                <a:gd name="T57" fmla="*/ 0 h 819"/>
                <a:gd name="T58" fmla="*/ 0 w 391"/>
                <a:gd name="T59" fmla="*/ 0 h 819"/>
                <a:gd name="T60" fmla="*/ 0 w 391"/>
                <a:gd name="T61" fmla="*/ 0 h 819"/>
                <a:gd name="T62" fmla="*/ 0 w 391"/>
                <a:gd name="T63" fmla="*/ 0 h 819"/>
                <a:gd name="T64" fmla="*/ 0 w 391"/>
                <a:gd name="T65" fmla="*/ 0 h 819"/>
                <a:gd name="T66" fmla="*/ 0 w 391"/>
                <a:gd name="T67" fmla="*/ 0 h 819"/>
                <a:gd name="T68" fmla="*/ 0 w 391"/>
                <a:gd name="T69" fmla="*/ 0 h 819"/>
                <a:gd name="T70" fmla="*/ 0 w 391"/>
                <a:gd name="T71" fmla="*/ 0 h 819"/>
                <a:gd name="T72" fmla="*/ 0 w 391"/>
                <a:gd name="T73" fmla="*/ 0 h 819"/>
                <a:gd name="T74" fmla="*/ 0 w 391"/>
                <a:gd name="T75" fmla="*/ 0 h 819"/>
                <a:gd name="T76" fmla="*/ 0 w 391"/>
                <a:gd name="T77" fmla="*/ 0 h 819"/>
                <a:gd name="T78" fmla="*/ 0 w 391"/>
                <a:gd name="T79" fmla="*/ 0 h 819"/>
                <a:gd name="T80" fmla="*/ 0 w 391"/>
                <a:gd name="T81" fmla="*/ 0 h 819"/>
                <a:gd name="T82" fmla="*/ 0 w 391"/>
                <a:gd name="T83" fmla="*/ 0 h 819"/>
                <a:gd name="T84" fmla="*/ 0 w 391"/>
                <a:gd name="T85" fmla="*/ 0 h 819"/>
                <a:gd name="T86" fmla="*/ 0 w 391"/>
                <a:gd name="T87" fmla="*/ 0 h 819"/>
                <a:gd name="T88" fmla="*/ 0 w 391"/>
                <a:gd name="T89" fmla="*/ 0 h 819"/>
                <a:gd name="T90" fmla="*/ 0 w 391"/>
                <a:gd name="T91" fmla="*/ 0 h 819"/>
                <a:gd name="T92" fmla="*/ 0 w 391"/>
                <a:gd name="T93" fmla="*/ 0 h 819"/>
                <a:gd name="T94" fmla="*/ 0 w 391"/>
                <a:gd name="T95" fmla="*/ 0 h 819"/>
                <a:gd name="T96" fmla="*/ 0 w 391"/>
                <a:gd name="T97" fmla="*/ 0 h 819"/>
                <a:gd name="T98" fmla="*/ 0 w 391"/>
                <a:gd name="T99" fmla="*/ 0 h 819"/>
                <a:gd name="T100" fmla="*/ 0 w 391"/>
                <a:gd name="T101" fmla="*/ 0 h 819"/>
                <a:gd name="T102" fmla="*/ 0 w 391"/>
                <a:gd name="T103" fmla="*/ 0 h 819"/>
                <a:gd name="T104" fmla="*/ 0 w 391"/>
                <a:gd name="T105" fmla="*/ 0 h 819"/>
                <a:gd name="T106" fmla="*/ 0 w 391"/>
                <a:gd name="T107" fmla="*/ 0 h 819"/>
                <a:gd name="T108" fmla="*/ 0 w 391"/>
                <a:gd name="T109" fmla="*/ 0 h 819"/>
                <a:gd name="T110" fmla="*/ 0 w 391"/>
                <a:gd name="T111" fmla="*/ 0 h 819"/>
                <a:gd name="T112" fmla="*/ 0 w 391"/>
                <a:gd name="T113" fmla="*/ 0 h 819"/>
                <a:gd name="T114" fmla="*/ 0 w 391"/>
                <a:gd name="T115" fmla="*/ 0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91"/>
                <a:gd name="T175" fmla="*/ 0 h 819"/>
                <a:gd name="T176" fmla="*/ 391 w 391"/>
                <a:gd name="T177" fmla="*/ 819 h 8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91" h="819">
                  <a:moveTo>
                    <a:pt x="315" y="31"/>
                  </a:moveTo>
                  <a:lnTo>
                    <a:pt x="294" y="32"/>
                  </a:lnTo>
                  <a:lnTo>
                    <a:pt x="275" y="31"/>
                  </a:lnTo>
                  <a:lnTo>
                    <a:pt x="256" y="29"/>
                  </a:lnTo>
                  <a:lnTo>
                    <a:pt x="239" y="25"/>
                  </a:lnTo>
                  <a:lnTo>
                    <a:pt x="220" y="21"/>
                  </a:lnTo>
                  <a:lnTo>
                    <a:pt x="203" y="16"/>
                  </a:lnTo>
                  <a:lnTo>
                    <a:pt x="186" y="13"/>
                  </a:lnTo>
                  <a:lnTo>
                    <a:pt x="167" y="8"/>
                  </a:lnTo>
                  <a:lnTo>
                    <a:pt x="143" y="5"/>
                  </a:lnTo>
                  <a:lnTo>
                    <a:pt x="118" y="2"/>
                  </a:lnTo>
                  <a:lnTo>
                    <a:pt x="92" y="0"/>
                  </a:lnTo>
                  <a:lnTo>
                    <a:pt x="67" y="1"/>
                  </a:lnTo>
                  <a:lnTo>
                    <a:pt x="45" y="2"/>
                  </a:lnTo>
                  <a:lnTo>
                    <a:pt x="25" y="7"/>
                  </a:lnTo>
                  <a:lnTo>
                    <a:pt x="12" y="12"/>
                  </a:lnTo>
                  <a:lnTo>
                    <a:pt x="4" y="20"/>
                  </a:lnTo>
                  <a:lnTo>
                    <a:pt x="0" y="36"/>
                  </a:lnTo>
                  <a:lnTo>
                    <a:pt x="5" y="52"/>
                  </a:lnTo>
                  <a:lnTo>
                    <a:pt x="15" y="68"/>
                  </a:lnTo>
                  <a:lnTo>
                    <a:pt x="31" y="85"/>
                  </a:lnTo>
                  <a:lnTo>
                    <a:pt x="49" y="101"/>
                  </a:lnTo>
                  <a:lnTo>
                    <a:pt x="66" y="119"/>
                  </a:lnTo>
                  <a:lnTo>
                    <a:pt x="82" y="136"/>
                  </a:lnTo>
                  <a:lnTo>
                    <a:pt x="92" y="154"/>
                  </a:lnTo>
                  <a:lnTo>
                    <a:pt x="98" y="174"/>
                  </a:lnTo>
                  <a:lnTo>
                    <a:pt x="98" y="194"/>
                  </a:lnTo>
                  <a:lnTo>
                    <a:pt x="91" y="213"/>
                  </a:lnTo>
                  <a:lnTo>
                    <a:pt x="78" y="230"/>
                  </a:lnTo>
                  <a:lnTo>
                    <a:pt x="69" y="241"/>
                  </a:lnTo>
                  <a:lnTo>
                    <a:pt x="62" y="250"/>
                  </a:lnTo>
                  <a:lnTo>
                    <a:pt x="58" y="260"/>
                  </a:lnTo>
                  <a:lnTo>
                    <a:pt x="55" y="271"/>
                  </a:lnTo>
                  <a:lnTo>
                    <a:pt x="52" y="281"/>
                  </a:lnTo>
                  <a:lnTo>
                    <a:pt x="49" y="291"/>
                  </a:lnTo>
                  <a:lnTo>
                    <a:pt x="44" y="301"/>
                  </a:lnTo>
                  <a:lnTo>
                    <a:pt x="38" y="311"/>
                  </a:lnTo>
                  <a:lnTo>
                    <a:pt x="31" y="325"/>
                  </a:lnTo>
                  <a:lnTo>
                    <a:pt x="32" y="338"/>
                  </a:lnTo>
                  <a:lnTo>
                    <a:pt x="38" y="351"/>
                  </a:lnTo>
                  <a:lnTo>
                    <a:pt x="49" y="364"/>
                  </a:lnTo>
                  <a:lnTo>
                    <a:pt x="61" y="377"/>
                  </a:lnTo>
                  <a:lnTo>
                    <a:pt x="75" y="389"/>
                  </a:lnTo>
                  <a:lnTo>
                    <a:pt x="89" y="403"/>
                  </a:lnTo>
                  <a:lnTo>
                    <a:pt x="101" y="416"/>
                  </a:lnTo>
                  <a:lnTo>
                    <a:pt x="111" y="429"/>
                  </a:lnTo>
                  <a:lnTo>
                    <a:pt x="116" y="442"/>
                  </a:lnTo>
                  <a:lnTo>
                    <a:pt x="118" y="456"/>
                  </a:lnTo>
                  <a:lnTo>
                    <a:pt x="113" y="469"/>
                  </a:lnTo>
                  <a:lnTo>
                    <a:pt x="100" y="491"/>
                  </a:lnTo>
                  <a:lnTo>
                    <a:pt x="89" y="513"/>
                  </a:lnTo>
                  <a:lnTo>
                    <a:pt x="77" y="535"/>
                  </a:lnTo>
                  <a:lnTo>
                    <a:pt x="68" y="558"/>
                  </a:lnTo>
                  <a:lnTo>
                    <a:pt x="60" y="579"/>
                  </a:lnTo>
                  <a:lnTo>
                    <a:pt x="53" y="602"/>
                  </a:lnTo>
                  <a:lnTo>
                    <a:pt x="50" y="624"/>
                  </a:lnTo>
                  <a:lnTo>
                    <a:pt x="49" y="646"/>
                  </a:lnTo>
                  <a:lnTo>
                    <a:pt x="52" y="668"/>
                  </a:lnTo>
                  <a:lnTo>
                    <a:pt x="58" y="690"/>
                  </a:lnTo>
                  <a:lnTo>
                    <a:pt x="68" y="711"/>
                  </a:lnTo>
                  <a:lnTo>
                    <a:pt x="83" y="730"/>
                  </a:lnTo>
                  <a:lnTo>
                    <a:pt x="103" y="750"/>
                  </a:lnTo>
                  <a:lnTo>
                    <a:pt x="127" y="768"/>
                  </a:lnTo>
                  <a:lnTo>
                    <a:pt x="158" y="786"/>
                  </a:lnTo>
                  <a:lnTo>
                    <a:pt x="195" y="803"/>
                  </a:lnTo>
                  <a:lnTo>
                    <a:pt x="207" y="808"/>
                  </a:lnTo>
                  <a:lnTo>
                    <a:pt x="221" y="811"/>
                  </a:lnTo>
                  <a:lnTo>
                    <a:pt x="235" y="814"/>
                  </a:lnTo>
                  <a:lnTo>
                    <a:pt x="251" y="817"/>
                  </a:lnTo>
                  <a:lnTo>
                    <a:pt x="267" y="818"/>
                  </a:lnTo>
                  <a:lnTo>
                    <a:pt x="283" y="819"/>
                  </a:lnTo>
                  <a:lnTo>
                    <a:pt x="300" y="819"/>
                  </a:lnTo>
                  <a:lnTo>
                    <a:pt x="315" y="818"/>
                  </a:lnTo>
                  <a:lnTo>
                    <a:pt x="330" y="817"/>
                  </a:lnTo>
                  <a:lnTo>
                    <a:pt x="343" y="814"/>
                  </a:lnTo>
                  <a:lnTo>
                    <a:pt x="356" y="811"/>
                  </a:lnTo>
                  <a:lnTo>
                    <a:pt x="368" y="808"/>
                  </a:lnTo>
                  <a:lnTo>
                    <a:pt x="377" y="802"/>
                  </a:lnTo>
                  <a:lnTo>
                    <a:pt x="384" y="796"/>
                  </a:lnTo>
                  <a:lnTo>
                    <a:pt x="388" y="789"/>
                  </a:lnTo>
                  <a:lnTo>
                    <a:pt x="391" y="781"/>
                  </a:lnTo>
                  <a:lnTo>
                    <a:pt x="387" y="756"/>
                  </a:lnTo>
                  <a:lnTo>
                    <a:pt x="376" y="732"/>
                  </a:lnTo>
                  <a:lnTo>
                    <a:pt x="357" y="707"/>
                  </a:lnTo>
                  <a:lnTo>
                    <a:pt x="338" y="684"/>
                  </a:lnTo>
                  <a:lnTo>
                    <a:pt x="319" y="660"/>
                  </a:lnTo>
                  <a:lnTo>
                    <a:pt x="305" y="635"/>
                  </a:lnTo>
                  <a:lnTo>
                    <a:pt x="300" y="609"/>
                  </a:lnTo>
                  <a:lnTo>
                    <a:pt x="305" y="582"/>
                  </a:lnTo>
                  <a:lnTo>
                    <a:pt x="313" y="566"/>
                  </a:lnTo>
                  <a:lnTo>
                    <a:pt x="320" y="550"/>
                  </a:lnTo>
                  <a:lnTo>
                    <a:pt x="327" y="535"/>
                  </a:lnTo>
                  <a:lnTo>
                    <a:pt x="334" y="518"/>
                  </a:lnTo>
                  <a:lnTo>
                    <a:pt x="338" y="502"/>
                  </a:lnTo>
                  <a:lnTo>
                    <a:pt x="339" y="487"/>
                  </a:lnTo>
                  <a:lnTo>
                    <a:pt x="338" y="471"/>
                  </a:lnTo>
                  <a:lnTo>
                    <a:pt x="332" y="455"/>
                  </a:lnTo>
                  <a:lnTo>
                    <a:pt x="312" y="416"/>
                  </a:lnTo>
                  <a:lnTo>
                    <a:pt x="293" y="378"/>
                  </a:lnTo>
                  <a:lnTo>
                    <a:pt x="274" y="340"/>
                  </a:lnTo>
                  <a:lnTo>
                    <a:pt x="260" y="302"/>
                  </a:lnTo>
                  <a:lnTo>
                    <a:pt x="251" y="264"/>
                  </a:lnTo>
                  <a:lnTo>
                    <a:pt x="249" y="227"/>
                  </a:lnTo>
                  <a:lnTo>
                    <a:pt x="257" y="188"/>
                  </a:lnTo>
                  <a:lnTo>
                    <a:pt x="278" y="150"/>
                  </a:lnTo>
                  <a:lnTo>
                    <a:pt x="291" y="135"/>
                  </a:lnTo>
                  <a:lnTo>
                    <a:pt x="310" y="120"/>
                  </a:lnTo>
                  <a:lnTo>
                    <a:pt x="332" y="104"/>
                  </a:lnTo>
                  <a:lnTo>
                    <a:pt x="350" y="88"/>
                  </a:lnTo>
                  <a:lnTo>
                    <a:pt x="364" y="71"/>
                  </a:lnTo>
                  <a:lnTo>
                    <a:pt x="369" y="55"/>
                  </a:lnTo>
                  <a:lnTo>
                    <a:pt x="361" y="41"/>
                  </a:lnTo>
                  <a:lnTo>
                    <a:pt x="335" y="28"/>
                  </a:lnTo>
                  <a:lnTo>
                    <a:pt x="332" y="28"/>
                  </a:lnTo>
                  <a:lnTo>
                    <a:pt x="327" y="29"/>
                  </a:lnTo>
                  <a:lnTo>
                    <a:pt x="320" y="30"/>
                  </a:lnTo>
                  <a:lnTo>
                    <a:pt x="315" y="31"/>
                  </a:lnTo>
                  <a:close/>
                </a:path>
              </a:pathLst>
            </a:custGeom>
            <a:solidFill>
              <a:srgbClr val="C7C7C7"/>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4" name="Freeform 1042">
              <a:extLst>
                <a:ext uri="{FF2B5EF4-FFF2-40B4-BE49-F238E27FC236}">
                  <a16:creationId xmlns="" xmlns:a16="http://schemas.microsoft.com/office/drawing/2014/main" id="{59818BEC-9574-963E-6A83-EDE51A48A3EB}"/>
                </a:ext>
              </a:extLst>
            </p:cNvPr>
            <p:cNvSpPr>
              <a:spLocks/>
            </p:cNvSpPr>
            <p:nvPr/>
          </p:nvSpPr>
          <p:spPr bwMode="auto">
            <a:xfrm>
              <a:off x="5219" y="2747"/>
              <a:ext cx="89" cy="282"/>
            </a:xfrm>
            <a:custGeom>
              <a:avLst/>
              <a:gdLst>
                <a:gd name="T0" fmla="*/ 0 w 450"/>
                <a:gd name="T1" fmla="*/ 0 h 742"/>
                <a:gd name="T2" fmla="*/ 0 w 450"/>
                <a:gd name="T3" fmla="*/ 0 h 742"/>
                <a:gd name="T4" fmla="*/ 0 w 450"/>
                <a:gd name="T5" fmla="*/ 0 h 742"/>
                <a:gd name="T6" fmla="*/ 0 w 450"/>
                <a:gd name="T7" fmla="*/ 0 h 742"/>
                <a:gd name="T8" fmla="*/ 0 w 450"/>
                <a:gd name="T9" fmla="*/ 0 h 742"/>
                <a:gd name="T10" fmla="*/ 0 w 450"/>
                <a:gd name="T11" fmla="*/ 0 h 742"/>
                <a:gd name="T12" fmla="*/ 0 w 450"/>
                <a:gd name="T13" fmla="*/ 0 h 742"/>
                <a:gd name="T14" fmla="*/ 0 w 450"/>
                <a:gd name="T15" fmla="*/ 0 h 742"/>
                <a:gd name="T16" fmla="*/ 0 w 450"/>
                <a:gd name="T17" fmla="*/ 0 h 742"/>
                <a:gd name="T18" fmla="*/ 0 w 450"/>
                <a:gd name="T19" fmla="*/ 0 h 742"/>
                <a:gd name="T20" fmla="*/ 0 w 450"/>
                <a:gd name="T21" fmla="*/ 0 h 742"/>
                <a:gd name="T22" fmla="*/ 0 w 450"/>
                <a:gd name="T23" fmla="*/ 0 h 742"/>
                <a:gd name="T24" fmla="*/ 0 w 450"/>
                <a:gd name="T25" fmla="*/ 0 h 742"/>
                <a:gd name="T26" fmla="*/ 0 w 450"/>
                <a:gd name="T27" fmla="*/ 0 h 742"/>
                <a:gd name="T28" fmla="*/ 0 w 450"/>
                <a:gd name="T29" fmla="*/ 0 h 742"/>
                <a:gd name="T30" fmla="*/ 0 w 450"/>
                <a:gd name="T31" fmla="*/ 0 h 742"/>
                <a:gd name="T32" fmla="*/ 0 w 450"/>
                <a:gd name="T33" fmla="*/ 0 h 742"/>
                <a:gd name="T34" fmla="*/ 0 w 450"/>
                <a:gd name="T35" fmla="*/ 0 h 742"/>
                <a:gd name="T36" fmla="*/ 0 w 450"/>
                <a:gd name="T37" fmla="*/ 0 h 742"/>
                <a:gd name="T38" fmla="*/ 0 w 450"/>
                <a:gd name="T39" fmla="*/ 0 h 742"/>
                <a:gd name="T40" fmla="*/ 0 w 450"/>
                <a:gd name="T41" fmla="*/ 0 h 742"/>
                <a:gd name="T42" fmla="*/ 0 w 450"/>
                <a:gd name="T43" fmla="*/ 0 h 742"/>
                <a:gd name="T44" fmla="*/ 0 w 450"/>
                <a:gd name="T45" fmla="*/ 0 h 742"/>
                <a:gd name="T46" fmla="*/ 0 w 450"/>
                <a:gd name="T47" fmla="*/ 0 h 742"/>
                <a:gd name="T48" fmla="*/ 0 w 450"/>
                <a:gd name="T49" fmla="*/ 0 h 742"/>
                <a:gd name="T50" fmla="*/ 0 w 450"/>
                <a:gd name="T51" fmla="*/ 0 h 742"/>
                <a:gd name="T52" fmla="*/ 0 w 450"/>
                <a:gd name="T53" fmla="*/ 0 h 742"/>
                <a:gd name="T54" fmla="*/ 0 w 450"/>
                <a:gd name="T55" fmla="*/ 0 h 742"/>
                <a:gd name="T56" fmla="*/ 0 w 450"/>
                <a:gd name="T57" fmla="*/ 0 h 742"/>
                <a:gd name="T58" fmla="*/ 0 w 450"/>
                <a:gd name="T59" fmla="*/ 0 h 742"/>
                <a:gd name="T60" fmla="*/ 0 w 450"/>
                <a:gd name="T61" fmla="*/ 0 h 742"/>
                <a:gd name="T62" fmla="*/ 0 w 450"/>
                <a:gd name="T63" fmla="*/ 0 h 742"/>
                <a:gd name="T64" fmla="*/ 0 w 450"/>
                <a:gd name="T65" fmla="*/ 0 h 742"/>
                <a:gd name="T66" fmla="*/ 0 w 450"/>
                <a:gd name="T67" fmla="*/ 0 h 742"/>
                <a:gd name="T68" fmla="*/ 0 w 450"/>
                <a:gd name="T69" fmla="*/ 0 h 7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50"/>
                <a:gd name="T106" fmla="*/ 0 h 742"/>
                <a:gd name="T107" fmla="*/ 450 w 450"/>
                <a:gd name="T108" fmla="*/ 742 h 7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50" h="742">
                  <a:moveTo>
                    <a:pt x="0" y="0"/>
                  </a:moveTo>
                  <a:lnTo>
                    <a:pt x="10" y="742"/>
                  </a:lnTo>
                  <a:lnTo>
                    <a:pt x="13" y="742"/>
                  </a:lnTo>
                  <a:lnTo>
                    <a:pt x="21" y="741"/>
                  </a:lnTo>
                  <a:lnTo>
                    <a:pt x="33" y="740"/>
                  </a:lnTo>
                  <a:lnTo>
                    <a:pt x="50" y="737"/>
                  </a:lnTo>
                  <a:lnTo>
                    <a:pt x="70" y="735"/>
                  </a:lnTo>
                  <a:lnTo>
                    <a:pt x="94" y="733"/>
                  </a:lnTo>
                  <a:lnTo>
                    <a:pt x="122" y="730"/>
                  </a:lnTo>
                  <a:lnTo>
                    <a:pt x="152" y="728"/>
                  </a:lnTo>
                  <a:lnTo>
                    <a:pt x="184" y="726"/>
                  </a:lnTo>
                  <a:lnTo>
                    <a:pt x="219" y="724"/>
                  </a:lnTo>
                  <a:lnTo>
                    <a:pt x="256" y="721"/>
                  </a:lnTo>
                  <a:lnTo>
                    <a:pt x="294" y="720"/>
                  </a:lnTo>
                  <a:lnTo>
                    <a:pt x="332" y="719"/>
                  </a:lnTo>
                  <a:lnTo>
                    <a:pt x="371" y="719"/>
                  </a:lnTo>
                  <a:lnTo>
                    <a:pt x="411" y="719"/>
                  </a:lnTo>
                  <a:lnTo>
                    <a:pt x="450" y="720"/>
                  </a:lnTo>
                  <a:lnTo>
                    <a:pt x="445" y="9"/>
                  </a:lnTo>
                  <a:lnTo>
                    <a:pt x="442" y="9"/>
                  </a:lnTo>
                  <a:lnTo>
                    <a:pt x="434" y="9"/>
                  </a:lnTo>
                  <a:lnTo>
                    <a:pt x="422" y="9"/>
                  </a:lnTo>
                  <a:lnTo>
                    <a:pt x="404" y="9"/>
                  </a:lnTo>
                  <a:lnTo>
                    <a:pt x="384" y="11"/>
                  </a:lnTo>
                  <a:lnTo>
                    <a:pt x="359" y="11"/>
                  </a:lnTo>
                  <a:lnTo>
                    <a:pt x="332" y="11"/>
                  </a:lnTo>
                  <a:lnTo>
                    <a:pt x="301" y="9"/>
                  </a:lnTo>
                  <a:lnTo>
                    <a:pt x="268" y="9"/>
                  </a:lnTo>
                  <a:lnTo>
                    <a:pt x="233" y="9"/>
                  </a:lnTo>
                  <a:lnTo>
                    <a:pt x="196" y="8"/>
                  </a:lnTo>
                  <a:lnTo>
                    <a:pt x="158" y="7"/>
                  </a:lnTo>
                  <a:lnTo>
                    <a:pt x="119" y="6"/>
                  </a:lnTo>
                  <a:lnTo>
                    <a:pt x="79" y="5"/>
                  </a:lnTo>
                  <a:lnTo>
                    <a:pt x="39" y="2"/>
                  </a:lnTo>
                  <a:lnTo>
                    <a:pt x="0" y="0"/>
                  </a:lnTo>
                  <a:close/>
                </a:path>
              </a:pathLst>
            </a:custGeom>
            <a:solidFill>
              <a:srgbClr val="87E5FF"/>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5" name="Freeform 1043">
              <a:extLst>
                <a:ext uri="{FF2B5EF4-FFF2-40B4-BE49-F238E27FC236}">
                  <a16:creationId xmlns="" xmlns:a16="http://schemas.microsoft.com/office/drawing/2014/main" id="{85161AE8-2A4F-226E-B34E-E9E4AEC632C5}"/>
                </a:ext>
              </a:extLst>
            </p:cNvPr>
            <p:cNvSpPr>
              <a:spLocks/>
            </p:cNvSpPr>
            <p:nvPr/>
          </p:nvSpPr>
          <p:spPr bwMode="auto">
            <a:xfrm>
              <a:off x="5228" y="3045"/>
              <a:ext cx="81" cy="16"/>
            </a:xfrm>
            <a:custGeom>
              <a:avLst/>
              <a:gdLst>
                <a:gd name="T0" fmla="*/ 0 w 406"/>
                <a:gd name="T1" fmla="*/ 0 h 45"/>
                <a:gd name="T2" fmla="*/ 0 w 406"/>
                <a:gd name="T3" fmla="*/ 0 h 45"/>
                <a:gd name="T4" fmla="*/ 0 w 406"/>
                <a:gd name="T5" fmla="*/ 0 h 45"/>
                <a:gd name="T6" fmla="*/ 0 w 406"/>
                <a:gd name="T7" fmla="*/ 0 h 45"/>
                <a:gd name="T8" fmla="*/ 0 w 406"/>
                <a:gd name="T9" fmla="*/ 0 h 45"/>
                <a:gd name="T10" fmla="*/ 0 w 406"/>
                <a:gd name="T11" fmla="*/ 0 h 45"/>
                <a:gd name="T12" fmla="*/ 0 w 406"/>
                <a:gd name="T13" fmla="*/ 0 h 45"/>
                <a:gd name="T14" fmla="*/ 0 w 406"/>
                <a:gd name="T15" fmla="*/ 0 h 45"/>
                <a:gd name="T16" fmla="*/ 0 w 406"/>
                <a:gd name="T17" fmla="*/ 0 h 45"/>
                <a:gd name="T18" fmla="*/ 0 w 406"/>
                <a:gd name="T19" fmla="*/ 0 h 45"/>
                <a:gd name="T20" fmla="*/ 0 w 406"/>
                <a:gd name="T21" fmla="*/ 0 h 45"/>
                <a:gd name="T22" fmla="*/ 0 w 406"/>
                <a:gd name="T23" fmla="*/ 0 h 45"/>
                <a:gd name="T24" fmla="*/ 0 w 406"/>
                <a:gd name="T25" fmla="*/ 0 h 45"/>
                <a:gd name="T26" fmla="*/ 0 w 406"/>
                <a:gd name="T27" fmla="*/ 0 h 45"/>
                <a:gd name="T28" fmla="*/ 0 w 406"/>
                <a:gd name="T29" fmla="*/ 0 h 45"/>
                <a:gd name="T30" fmla="*/ 0 w 406"/>
                <a:gd name="T31" fmla="*/ 0 h 45"/>
                <a:gd name="T32" fmla="*/ 0 w 406"/>
                <a:gd name="T33" fmla="*/ 0 h 45"/>
                <a:gd name="T34" fmla="*/ 0 w 406"/>
                <a:gd name="T35" fmla="*/ 0 h 45"/>
                <a:gd name="T36" fmla="*/ 0 w 406"/>
                <a:gd name="T37" fmla="*/ 0 h 45"/>
                <a:gd name="T38" fmla="*/ 0 w 406"/>
                <a:gd name="T39" fmla="*/ 0 h 45"/>
                <a:gd name="T40" fmla="*/ 0 w 406"/>
                <a:gd name="T41" fmla="*/ 0 h 45"/>
                <a:gd name="T42" fmla="*/ 0 w 406"/>
                <a:gd name="T43" fmla="*/ 0 h 45"/>
                <a:gd name="T44" fmla="*/ 0 w 406"/>
                <a:gd name="T45" fmla="*/ 0 h 45"/>
                <a:gd name="T46" fmla="*/ 0 w 406"/>
                <a:gd name="T47" fmla="*/ 0 h 45"/>
                <a:gd name="T48" fmla="*/ 0 w 406"/>
                <a:gd name="T49" fmla="*/ 0 h 45"/>
                <a:gd name="T50" fmla="*/ 0 w 406"/>
                <a:gd name="T51" fmla="*/ 0 h 45"/>
                <a:gd name="T52" fmla="*/ 0 w 406"/>
                <a:gd name="T53" fmla="*/ 0 h 45"/>
                <a:gd name="T54" fmla="*/ 0 w 406"/>
                <a:gd name="T55" fmla="*/ 0 h 45"/>
                <a:gd name="T56" fmla="*/ 0 w 406"/>
                <a:gd name="T57" fmla="*/ 0 h 45"/>
                <a:gd name="T58" fmla="*/ 0 w 406"/>
                <a:gd name="T59" fmla="*/ 0 h 45"/>
                <a:gd name="T60" fmla="*/ 0 w 406"/>
                <a:gd name="T61" fmla="*/ 0 h 45"/>
                <a:gd name="T62" fmla="*/ 0 w 406"/>
                <a:gd name="T63" fmla="*/ 0 h 45"/>
                <a:gd name="T64" fmla="*/ 0 w 406"/>
                <a:gd name="T65" fmla="*/ 0 h 45"/>
                <a:gd name="T66" fmla="*/ 0 w 406"/>
                <a:gd name="T67" fmla="*/ 0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5"/>
                <a:gd name="T104" fmla="*/ 406 w 406"/>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5">
                  <a:moveTo>
                    <a:pt x="0" y="20"/>
                  </a:moveTo>
                  <a:lnTo>
                    <a:pt x="3" y="20"/>
                  </a:lnTo>
                  <a:lnTo>
                    <a:pt x="11" y="19"/>
                  </a:lnTo>
                  <a:lnTo>
                    <a:pt x="22" y="18"/>
                  </a:lnTo>
                  <a:lnTo>
                    <a:pt x="37" y="17"/>
                  </a:lnTo>
                  <a:lnTo>
                    <a:pt x="57" y="14"/>
                  </a:lnTo>
                  <a:lnTo>
                    <a:pt x="80" y="12"/>
                  </a:lnTo>
                  <a:lnTo>
                    <a:pt x="105" y="10"/>
                  </a:lnTo>
                  <a:lnTo>
                    <a:pt x="134" y="7"/>
                  </a:lnTo>
                  <a:lnTo>
                    <a:pt x="164" y="6"/>
                  </a:lnTo>
                  <a:lnTo>
                    <a:pt x="196" y="4"/>
                  </a:lnTo>
                  <a:lnTo>
                    <a:pt x="229" y="3"/>
                  </a:lnTo>
                  <a:lnTo>
                    <a:pt x="264" y="2"/>
                  </a:lnTo>
                  <a:lnTo>
                    <a:pt x="300" y="0"/>
                  </a:lnTo>
                  <a:lnTo>
                    <a:pt x="335" y="0"/>
                  </a:lnTo>
                  <a:lnTo>
                    <a:pt x="371" y="2"/>
                  </a:lnTo>
                  <a:lnTo>
                    <a:pt x="406" y="3"/>
                  </a:lnTo>
                  <a:lnTo>
                    <a:pt x="406" y="44"/>
                  </a:lnTo>
                  <a:lnTo>
                    <a:pt x="403" y="44"/>
                  </a:lnTo>
                  <a:lnTo>
                    <a:pt x="395" y="44"/>
                  </a:lnTo>
                  <a:lnTo>
                    <a:pt x="383" y="45"/>
                  </a:lnTo>
                  <a:lnTo>
                    <a:pt x="366" y="45"/>
                  </a:lnTo>
                  <a:lnTo>
                    <a:pt x="347" y="45"/>
                  </a:lnTo>
                  <a:lnTo>
                    <a:pt x="323" y="45"/>
                  </a:lnTo>
                  <a:lnTo>
                    <a:pt x="296" y="45"/>
                  </a:lnTo>
                  <a:lnTo>
                    <a:pt x="267" y="45"/>
                  </a:lnTo>
                  <a:lnTo>
                    <a:pt x="236" y="44"/>
                  </a:lnTo>
                  <a:lnTo>
                    <a:pt x="204" y="43"/>
                  </a:lnTo>
                  <a:lnTo>
                    <a:pt x="171" y="41"/>
                  </a:lnTo>
                  <a:lnTo>
                    <a:pt x="136" y="38"/>
                  </a:lnTo>
                  <a:lnTo>
                    <a:pt x="102" y="35"/>
                  </a:lnTo>
                  <a:lnTo>
                    <a:pt x="67" y="32"/>
                  </a:lnTo>
                  <a:lnTo>
                    <a:pt x="34" y="26"/>
                  </a:lnTo>
                  <a:lnTo>
                    <a:pt x="0" y="20"/>
                  </a:lnTo>
                  <a:close/>
                </a:path>
              </a:pathLst>
            </a:custGeom>
            <a:solidFill>
              <a:srgbClr val="C7C7C7"/>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6" name="Freeform 1044">
              <a:extLst>
                <a:ext uri="{FF2B5EF4-FFF2-40B4-BE49-F238E27FC236}">
                  <a16:creationId xmlns="" xmlns:a16="http://schemas.microsoft.com/office/drawing/2014/main" id="{9996F4DB-3FB6-3079-C3D0-4D439CC14D7A}"/>
                </a:ext>
              </a:extLst>
            </p:cNvPr>
            <p:cNvSpPr>
              <a:spLocks/>
            </p:cNvSpPr>
            <p:nvPr/>
          </p:nvSpPr>
          <p:spPr bwMode="auto">
            <a:xfrm>
              <a:off x="5239" y="2765"/>
              <a:ext cx="30" cy="250"/>
            </a:xfrm>
            <a:custGeom>
              <a:avLst/>
              <a:gdLst>
                <a:gd name="T0" fmla="*/ 0 w 149"/>
                <a:gd name="T1" fmla="*/ 0 h 662"/>
                <a:gd name="T2" fmla="*/ 0 w 149"/>
                <a:gd name="T3" fmla="*/ 0 h 662"/>
                <a:gd name="T4" fmla="*/ 0 w 149"/>
                <a:gd name="T5" fmla="*/ 0 h 662"/>
                <a:gd name="T6" fmla="*/ 0 w 149"/>
                <a:gd name="T7" fmla="*/ 0 h 662"/>
                <a:gd name="T8" fmla="*/ 0 w 149"/>
                <a:gd name="T9" fmla="*/ 0 h 662"/>
                <a:gd name="T10" fmla="*/ 0 60000 65536"/>
                <a:gd name="T11" fmla="*/ 0 60000 65536"/>
                <a:gd name="T12" fmla="*/ 0 60000 65536"/>
                <a:gd name="T13" fmla="*/ 0 60000 65536"/>
                <a:gd name="T14" fmla="*/ 0 60000 65536"/>
                <a:gd name="T15" fmla="*/ 0 w 149"/>
                <a:gd name="T16" fmla="*/ 0 h 662"/>
                <a:gd name="T17" fmla="*/ 149 w 149"/>
                <a:gd name="T18" fmla="*/ 662 h 662"/>
              </a:gdLst>
              <a:ahLst/>
              <a:cxnLst>
                <a:cxn ang="T10">
                  <a:pos x="T0" y="T1"/>
                </a:cxn>
                <a:cxn ang="T11">
                  <a:pos x="T2" y="T3"/>
                </a:cxn>
                <a:cxn ang="T12">
                  <a:pos x="T4" y="T5"/>
                </a:cxn>
                <a:cxn ang="T13">
                  <a:pos x="T6" y="T7"/>
                </a:cxn>
                <a:cxn ang="T14">
                  <a:pos x="T8" y="T9"/>
                </a:cxn>
              </a:cxnLst>
              <a:rect l="T15" t="T16" r="T17" b="T18"/>
              <a:pathLst>
                <a:path w="149" h="662">
                  <a:moveTo>
                    <a:pt x="0" y="0"/>
                  </a:moveTo>
                  <a:lnTo>
                    <a:pt x="149" y="9"/>
                  </a:lnTo>
                  <a:lnTo>
                    <a:pt x="139" y="652"/>
                  </a:lnTo>
                  <a:lnTo>
                    <a:pt x="0" y="662"/>
                  </a:lnTo>
                  <a:lnTo>
                    <a:pt x="0" y="0"/>
                  </a:lnTo>
                  <a:close/>
                </a:path>
              </a:pathLst>
            </a:custGeom>
            <a:solidFill>
              <a:srgbClr val="60BFF2"/>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7" name="Freeform 1045">
              <a:extLst>
                <a:ext uri="{FF2B5EF4-FFF2-40B4-BE49-F238E27FC236}">
                  <a16:creationId xmlns="" xmlns:a16="http://schemas.microsoft.com/office/drawing/2014/main" id="{ABC33CBC-665A-8E99-11AE-31A300C1EFC2}"/>
                </a:ext>
              </a:extLst>
            </p:cNvPr>
            <p:cNvSpPr>
              <a:spLocks/>
            </p:cNvSpPr>
            <p:nvPr/>
          </p:nvSpPr>
          <p:spPr bwMode="auto">
            <a:xfrm>
              <a:off x="5218" y="3381"/>
              <a:ext cx="129" cy="73"/>
            </a:xfrm>
            <a:custGeom>
              <a:avLst/>
              <a:gdLst>
                <a:gd name="T0" fmla="*/ 2 w 168"/>
                <a:gd name="T1" fmla="*/ 2 h 88"/>
                <a:gd name="T2" fmla="*/ 2 w 168"/>
                <a:gd name="T3" fmla="*/ 2 h 88"/>
                <a:gd name="T4" fmla="*/ 2 w 168"/>
                <a:gd name="T5" fmla="*/ 2 h 88"/>
                <a:gd name="T6" fmla="*/ 2 w 168"/>
                <a:gd name="T7" fmla="*/ 2 h 88"/>
                <a:gd name="T8" fmla="*/ 2 w 168"/>
                <a:gd name="T9" fmla="*/ 2 h 88"/>
                <a:gd name="T10" fmla="*/ 2 w 168"/>
                <a:gd name="T11" fmla="*/ 2 h 88"/>
                <a:gd name="T12" fmla="*/ 2 w 168"/>
                <a:gd name="T13" fmla="*/ 2 h 88"/>
                <a:gd name="T14" fmla="*/ 2 w 168"/>
                <a:gd name="T15" fmla="*/ 2 h 88"/>
                <a:gd name="T16" fmla="*/ 2 w 168"/>
                <a:gd name="T17" fmla="*/ 2 h 88"/>
                <a:gd name="T18" fmla="*/ 2 w 168"/>
                <a:gd name="T19" fmla="*/ 2 h 88"/>
                <a:gd name="T20" fmla="*/ 2 w 168"/>
                <a:gd name="T21" fmla="*/ 2 h 88"/>
                <a:gd name="T22" fmla="*/ 2 w 168"/>
                <a:gd name="T23" fmla="*/ 2 h 88"/>
                <a:gd name="T24" fmla="*/ 2 w 168"/>
                <a:gd name="T25" fmla="*/ 2 h 88"/>
                <a:gd name="T26" fmla="*/ 2 w 168"/>
                <a:gd name="T27" fmla="*/ 2 h 88"/>
                <a:gd name="T28" fmla="*/ 2 w 168"/>
                <a:gd name="T29" fmla="*/ 2 h 88"/>
                <a:gd name="T30" fmla="*/ 2 w 168"/>
                <a:gd name="T31" fmla="*/ 2 h 88"/>
                <a:gd name="T32" fmla="*/ 2 w 168"/>
                <a:gd name="T33" fmla="*/ 0 h 88"/>
                <a:gd name="T34" fmla="*/ 2 w 168"/>
                <a:gd name="T35" fmla="*/ 2 h 88"/>
                <a:gd name="T36" fmla="*/ 2 w 168"/>
                <a:gd name="T37" fmla="*/ 2 h 88"/>
                <a:gd name="T38" fmla="*/ 2 w 168"/>
                <a:gd name="T39" fmla="*/ 2 h 88"/>
                <a:gd name="T40" fmla="*/ 2 w 168"/>
                <a:gd name="T41" fmla="*/ 2 h 88"/>
                <a:gd name="T42" fmla="*/ 2 w 168"/>
                <a:gd name="T43" fmla="*/ 2 h 88"/>
                <a:gd name="T44" fmla="*/ 2 w 168"/>
                <a:gd name="T45" fmla="*/ 2 h 88"/>
                <a:gd name="T46" fmla="*/ 2 w 168"/>
                <a:gd name="T47" fmla="*/ 2 h 88"/>
                <a:gd name="T48" fmla="*/ 2 w 168"/>
                <a:gd name="T49" fmla="*/ 2 h 88"/>
                <a:gd name="T50" fmla="*/ 2 w 168"/>
                <a:gd name="T51" fmla="*/ 2 h 88"/>
                <a:gd name="T52" fmla="*/ 2 w 168"/>
                <a:gd name="T53" fmla="*/ 2 h 88"/>
                <a:gd name="T54" fmla="*/ 2 w 168"/>
                <a:gd name="T55" fmla="*/ 2 h 88"/>
                <a:gd name="T56" fmla="*/ 2 w 168"/>
                <a:gd name="T57" fmla="*/ 2 h 88"/>
                <a:gd name="T58" fmla="*/ 2 w 168"/>
                <a:gd name="T59" fmla="*/ 2 h 88"/>
                <a:gd name="T60" fmla="*/ 2 w 168"/>
                <a:gd name="T61" fmla="*/ 2 h 88"/>
                <a:gd name="T62" fmla="*/ 2 w 168"/>
                <a:gd name="T63" fmla="*/ 2 h 88"/>
                <a:gd name="T64" fmla="*/ 2 w 168"/>
                <a:gd name="T65" fmla="*/ 2 h 88"/>
                <a:gd name="T66" fmla="*/ 2 w 168"/>
                <a:gd name="T67" fmla="*/ 2 h 88"/>
                <a:gd name="T68" fmla="*/ 2 w 168"/>
                <a:gd name="T69" fmla="*/ 2 h 88"/>
                <a:gd name="T70" fmla="*/ 2 w 168"/>
                <a:gd name="T71" fmla="*/ 2 h 88"/>
                <a:gd name="T72" fmla="*/ 2 w 168"/>
                <a:gd name="T73" fmla="*/ 2 h 88"/>
                <a:gd name="T74" fmla="*/ 2 w 168"/>
                <a:gd name="T75" fmla="*/ 2 h 88"/>
                <a:gd name="T76" fmla="*/ 2 w 168"/>
                <a:gd name="T77" fmla="*/ 2 h 88"/>
                <a:gd name="T78" fmla="*/ 2 w 168"/>
                <a:gd name="T79" fmla="*/ 2 h 88"/>
                <a:gd name="T80" fmla="*/ 2 w 168"/>
                <a:gd name="T81" fmla="*/ 2 h 88"/>
                <a:gd name="T82" fmla="*/ 2 w 168"/>
                <a:gd name="T83" fmla="*/ 2 h 88"/>
                <a:gd name="T84" fmla="*/ 2 w 168"/>
                <a:gd name="T85" fmla="*/ 2 h 88"/>
                <a:gd name="T86" fmla="*/ 2 w 168"/>
                <a:gd name="T87" fmla="*/ 2 h 88"/>
                <a:gd name="T88" fmla="*/ 2 w 168"/>
                <a:gd name="T89" fmla="*/ 2 h 88"/>
                <a:gd name="T90" fmla="*/ 2 w 168"/>
                <a:gd name="T91" fmla="*/ 2 h 88"/>
                <a:gd name="T92" fmla="*/ 2 w 168"/>
                <a:gd name="T93" fmla="*/ 2 h 88"/>
                <a:gd name="T94" fmla="*/ 2 w 168"/>
                <a:gd name="T95" fmla="*/ 2 h 88"/>
                <a:gd name="T96" fmla="*/ 2 w 168"/>
                <a:gd name="T97" fmla="*/ 2 h 88"/>
                <a:gd name="T98" fmla="*/ 0 w 168"/>
                <a:gd name="T99" fmla="*/ 2 h 88"/>
                <a:gd name="T100" fmla="*/ 2 w 168"/>
                <a:gd name="T101" fmla="*/ 2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88"/>
                <a:gd name="T155" fmla="*/ 168 w 168"/>
                <a:gd name="T156" fmla="*/ 88 h 8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88">
                  <a:moveTo>
                    <a:pt x="3" y="2"/>
                  </a:moveTo>
                  <a:lnTo>
                    <a:pt x="6" y="8"/>
                  </a:lnTo>
                  <a:lnTo>
                    <a:pt x="14" y="8"/>
                  </a:lnTo>
                  <a:lnTo>
                    <a:pt x="20" y="14"/>
                  </a:lnTo>
                  <a:lnTo>
                    <a:pt x="28" y="16"/>
                  </a:lnTo>
                  <a:lnTo>
                    <a:pt x="40" y="22"/>
                  </a:lnTo>
                  <a:lnTo>
                    <a:pt x="48" y="24"/>
                  </a:lnTo>
                  <a:lnTo>
                    <a:pt x="78" y="27"/>
                  </a:lnTo>
                  <a:lnTo>
                    <a:pt x="61" y="26"/>
                  </a:lnTo>
                  <a:lnTo>
                    <a:pt x="101" y="26"/>
                  </a:lnTo>
                  <a:lnTo>
                    <a:pt x="93" y="29"/>
                  </a:lnTo>
                  <a:lnTo>
                    <a:pt x="114" y="24"/>
                  </a:lnTo>
                  <a:lnTo>
                    <a:pt x="123" y="19"/>
                  </a:lnTo>
                  <a:lnTo>
                    <a:pt x="136" y="14"/>
                  </a:lnTo>
                  <a:lnTo>
                    <a:pt x="144" y="8"/>
                  </a:lnTo>
                  <a:lnTo>
                    <a:pt x="155" y="3"/>
                  </a:lnTo>
                  <a:lnTo>
                    <a:pt x="165" y="0"/>
                  </a:lnTo>
                  <a:lnTo>
                    <a:pt x="168" y="20"/>
                  </a:lnTo>
                  <a:lnTo>
                    <a:pt x="168" y="21"/>
                  </a:lnTo>
                  <a:lnTo>
                    <a:pt x="168" y="23"/>
                  </a:lnTo>
                  <a:lnTo>
                    <a:pt x="168" y="26"/>
                  </a:lnTo>
                  <a:lnTo>
                    <a:pt x="167" y="30"/>
                  </a:lnTo>
                  <a:lnTo>
                    <a:pt x="166" y="35"/>
                  </a:lnTo>
                  <a:lnTo>
                    <a:pt x="165" y="41"/>
                  </a:lnTo>
                  <a:lnTo>
                    <a:pt x="163" y="47"/>
                  </a:lnTo>
                  <a:lnTo>
                    <a:pt x="160" y="53"/>
                  </a:lnTo>
                  <a:lnTo>
                    <a:pt x="156" y="59"/>
                  </a:lnTo>
                  <a:lnTo>
                    <a:pt x="152" y="65"/>
                  </a:lnTo>
                  <a:lnTo>
                    <a:pt x="146" y="71"/>
                  </a:lnTo>
                  <a:lnTo>
                    <a:pt x="139" y="76"/>
                  </a:lnTo>
                  <a:lnTo>
                    <a:pt x="131" y="81"/>
                  </a:lnTo>
                  <a:lnTo>
                    <a:pt x="122" y="84"/>
                  </a:lnTo>
                  <a:lnTo>
                    <a:pt x="111" y="86"/>
                  </a:lnTo>
                  <a:lnTo>
                    <a:pt x="99" y="88"/>
                  </a:lnTo>
                  <a:lnTo>
                    <a:pt x="97" y="88"/>
                  </a:lnTo>
                  <a:lnTo>
                    <a:pt x="94" y="88"/>
                  </a:lnTo>
                  <a:lnTo>
                    <a:pt x="90" y="88"/>
                  </a:lnTo>
                  <a:lnTo>
                    <a:pt x="84" y="88"/>
                  </a:lnTo>
                  <a:lnTo>
                    <a:pt x="77" y="88"/>
                  </a:lnTo>
                  <a:lnTo>
                    <a:pt x="68" y="86"/>
                  </a:lnTo>
                  <a:lnTo>
                    <a:pt x="60" y="85"/>
                  </a:lnTo>
                  <a:lnTo>
                    <a:pt x="50" y="83"/>
                  </a:lnTo>
                  <a:lnTo>
                    <a:pt x="42" y="80"/>
                  </a:lnTo>
                  <a:lnTo>
                    <a:pt x="33" y="76"/>
                  </a:lnTo>
                  <a:lnTo>
                    <a:pt x="24" y="71"/>
                  </a:lnTo>
                  <a:lnTo>
                    <a:pt x="17" y="65"/>
                  </a:lnTo>
                  <a:lnTo>
                    <a:pt x="10" y="58"/>
                  </a:lnTo>
                  <a:lnTo>
                    <a:pt x="5" y="49"/>
                  </a:lnTo>
                  <a:lnTo>
                    <a:pt x="2" y="39"/>
                  </a:lnTo>
                  <a:lnTo>
                    <a:pt x="0" y="28"/>
                  </a:lnTo>
                  <a:lnTo>
                    <a:pt x="3" y="2"/>
                  </a:lnTo>
                  <a:close/>
                </a:path>
              </a:pathLst>
            </a:custGeom>
            <a:solidFill>
              <a:srgbClr val="787878"/>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58" name="Freeform 1046">
              <a:extLst>
                <a:ext uri="{FF2B5EF4-FFF2-40B4-BE49-F238E27FC236}">
                  <a16:creationId xmlns="" xmlns:a16="http://schemas.microsoft.com/office/drawing/2014/main" id="{1B71E582-D014-D79D-6068-C3DFC5BA3DFD}"/>
                </a:ext>
              </a:extLst>
            </p:cNvPr>
            <p:cNvSpPr>
              <a:spLocks/>
            </p:cNvSpPr>
            <p:nvPr/>
          </p:nvSpPr>
          <p:spPr bwMode="auto">
            <a:xfrm>
              <a:off x="5326" y="2742"/>
              <a:ext cx="22" cy="700"/>
            </a:xfrm>
            <a:custGeom>
              <a:avLst/>
              <a:gdLst>
                <a:gd name="T0" fmla="*/ 0 w 120"/>
                <a:gd name="T1" fmla="*/ 0 h 1814"/>
                <a:gd name="T2" fmla="*/ 0 w 120"/>
                <a:gd name="T3" fmla="*/ 0 h 1814"/>
                <a:gd name="T4" fmla="*/ 0 w 120"/>
                <a:gd name="T5" fmla="*/ 0 h 1814"/>
                <a:gd name="T6" fmla="*/ 0 w 120"/>
                <a:gd name="T7" fmla="*/ 0 h 1814"/>
                <a:gd name="T8" fmla="*/ 0 w 120"/>
                <a:gd name="T9" fmla="*/ 0 h 1814"/>
                <a:gd name="T10" fmla="*/ 0 w 120"/>
                <a:gd name="T11" fmla="*/ 0 h 1814"/>
                <a:gd name="T12" fmla="*/ 0 w 120"/>
                <a:gd name="T13" fmla="*/ 0 h 1814"/>
                <a:gd name="T14" fmla="*/ 0 w 120"/>
                <a:gd name="T15" fmla="*/ 0 h 1814"/>
                <a:gd name="T16" fmla="*/ 0 w 120"/>
                <a:gd name="T17" fmla="*/ 0 h 1814"/>
                <a:gd name="T18" fmla="*/ 0 w 120"/>
                <a:gd name="T19" fmla="*/ 0 h 1814"/>
                <a:gd name="T20" fmla="*/ 0 w 120"/>
                <a:gd name="T21" fmla="*/ 0 h 1814"/>
                <a:gd name="T22" fmla="*/ 0 w 120"/>
                <a:gd name="T23" fmla="*/ 0 h 1814"/>
                <a:gd name="T24" fmla="*/ 0 w 120"/>
                <a:gd name="T25" fmla="*/ 0 h 1814"/>
                <a:gd name="T26" fmla="*/ 0 w 120"/>
                <a:gd name="T27" fmla="*/ 0 h 1814"/>
                <a:gd name="T28" fmla="*/ 0 w 120"/>
                <a:gd name="T29" fmla="*/ 0 h 1814"/>
                <a:gd name="T30" fmla="*/ 0 w 120"/>
                <a:gd name="T31" fmla="*/ 0 h 1814"/>
                <a:gd name="T32" fmla="*/ 0 w 120"/>
                <a:gd name="T33" fmla="*/ 0 h 1814"/>
                <a:gd name="T34" fmla="*/ 0 w 120"/>
                <a:gd name="T35" fmla="*/ 0 h 1814"/>
                <a:gd name="T36" fmla="*/ 0 w 120"/>
                <a:gd name="T37" fmla="*/ 0 h 18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814"/>
                <a:gd name="T59" fmla="*/ 120 w 120"/>
                <a:gd name="T60" fmla="*/ 1814 h 18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814">
                  <a:moveTo>
                    <a:pt x="118" y="1662"/>
                  </a:moveTo>
                  <a:lnTo>
                    <a:pt x="120" y="0"/>
                  </a:lnTo>
                  <a:lnTo>
                    <a:pt x="97" y="2"/>
                  </a:lnTo>
                  <a:lnTo>
                    <a:pt x="75" y="4"/>
                  </a:lnTo>
                  <a:lnTo>
                    <a:pt x="55" y="6"/>
                  </a:lnTo>
                  <a:lnTo>
                    <a:pt x="38" y="6"/>
                  </a:lnTo>
                  <a:lnTo>
                    <a:pt x="24" y="7"/>
                  </a:lnTo>
                  <a:lnTo>
                    <a:pt x="14" y="7"/>
                  </a:lnTo>
                  <a:lnTo>
                    <a:pt x="7" y="7"/>
                  </a:lnTo>
                  <a:lnTo>
                    <a:pt x="4" y="7"/>
                  </a:lnTo>
                  <a:lnTo>
                    <a:pt x="0" y="1814"/>
                  </a:lnTo>
                  <a:lnTo>
                    <a:pt x="4" y="1813"/>
                  </a:lnTo>
                  <a:lnTo>
                    <a:pt x="17" y="1808"/>
                  </a:lnTo>
                  <a:lnTo>
                    <a:pt x="36" y="1798"/>
                  </a:lnTo>
                  <a:lnTo>
                    <a:pt x="56" y="1785"/>
                  </a:lnTo>
                  <a:lnTo>
                    <a:pt x="78" y="1764"/>
                  </a:lnTo>
                  <a:lnTo>
                    <a:pt x="97" y="1737"/>
                  </a:lnTo>
                  <a:lnTo>
                    <a:pt x="112" y="1704"/>
                  </a:lnTo>
                  <a:lnTo>
                    <a:pt x="118" y="1662"/>
                  </a:lnTo>
                  <a:close/>
                </a:path>
              </a:pathLst>
            </a:custGeom>
            <a:solidFill>
              <a:srgbClr val="FFFFFF"/>
            </a:solidFill>
            <a:ln>
              <a:noFill/>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grpSp>
      <p:sp>
        <p:nvSpPr>
          <p:cNvPr id="18462" name="Text Box 1054">
            <a:extLst>
              <a:ext uri="{FF2B5EF4-FFF2-40B4-BE49-F238E27FC236}">
                <a16:creationId xmlns="" xmlns:a16="http://schemas.microsoft.com/office/drawing/2014/main" id="{9289391B-0FC7-8E4E-DC26-10EF5669F85D}"/>
              </a:ext>
            </a:extLst>
          </p:cNvPr>
          <p:cNvSpPr txBox="1">
            <a:spLocks noChangeArrowheads="1"/>
          </p:cNvSpPr>
          <p:nvPr/>
        </p:nvSpPr>
        <p:spPr bwMode="auto">
          <a:xfrm>
            <a:off x="5516563" y="1676400"/>
            <a:ext cx="3182937" cy="708025"/>
          </a:xfrm>
          <a:prstGeom prst="rect">
            <a:avLst/>
          </a:prstGeom>
          <a:solidFill>
            <a:srgbClr val="3366FF"/>
          </a:solidFill>
          <a:ln w="9525">
            <a:solidFill>
              <a:schemeClr val="bg1"/>
            </a:solidFill>
            <a:miter lim="800000"/>
            <a:headEnd/>
            <a:tailEnd/>
          </a:ln>
          <a:effectLst>
            <a:outerShdw dist="107763" dir="2700000" algn="ctr" rotWithShape="0">
              <a:schemeClr val="bg2"/>
            </a:outerShdw>
          </a:effectLst>
        </p:spPr>
        <p:txBody>
          <a:bodyPr>
            <a:spAutoFit/>
          </a:bodyPr>
          <a:lstStyle/>
          <a:p>
            <a:pPr algn="ctr">
              <a:spcBef>
                <a:spcPct val="50000"/>
              </a:spcBef>
              <a:defRPr/>
            </a:pPr>
            <a:r>
              <a:rPr kumimoji="0" lang="en" sz="2000" dirty="0">
                <a:solidFill>
                  <a:srgbClr val="000094"/>
                </a:solidFill>
                <a:effectLst>
                  <a:outerShdw blurRad="38100" dist="38100" dir="2700000" algn="tl">
                    <a:srgbClr val="000000"/>
                  </a:outerShdw>
                </a:effectLst>
                <a:latin typeface="Tahoma" panose="020B0604030504040204" pitchFamily="34" charset="0"/>
                <a:ea typeface="+mn-ea"/>
                <a:cs typeface="+mn-cs"/>
              </a:rPr>
              <a:t>200 ml of physiological solution</a:t>
            </a:r>
            <a:endParaRPr kumimoji="0" lang="it-IT" sz="2000" dirty="0">
              <a:solidFill>
                <a:srgbClr val="000094"/>
              </a:solidFill>
              <a:effectLst>
                <a:outerShdw blurRad="38100" dist="38100" dir="2700000" algn="tl">
                  <a:srgbClr val="000000"/>
                </a:outerShdw>
              </a:effectLst>
              <a:latin typeface="Tahoma" panose="020B0604030504040204" pitchFamily="34" charset="0"/>
              <a:ea typeface="+mn-ea"/>
              <a:cs typeface="+mn-cs"/>
            </a:endParaRPr>
          </a:p>
        </p:txBody>
      </p:sp>
      <p:sp>
        <p:nvSpPr>
          <p:cNvPr id="116742" name="Line 1055">
            <a:extLst>
              <a:ext uri="{FF2B5EF4-FFF2-40B4-BE49-F238E27FC236}">
                <a16:creationId xmlns="" xmlns:a16="http://schemas.microsoft.com/office/drawing/2014/main" id="{51F61269-7998-E851-E2EF-AB66DBEF1C6F}"/>
              </a:ext>
            </a:extLst>
          </p:cNvPr>
          <p:cNvSpPr>
            <a:spLocks noChangeShapeType="1"/>
          </p:cNvSpPr>
          <p:nvPr/>
        </p:nvSpPr>
        <p:spPr bwMode="auto">
          <a:xfrm>
            <a:off x="4838700" y="3429000"/>
            <a:ext cx="1920875" cy="0"/>
          </a:xfrm>
          <a:prstGeom prst="line">
            <a:avLst/>
          </a:prstGeom>
          <a:noFill/>
          <a:ln w="38100">
            <a:solidFill>
              <a:srgbClr val="FF0066"/>
            </a:solidFill>
            <a:round/>
            <a:headEnd/>
            <a:tailEnd type="triangle" w="med" len="med"/>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8464" name="Text Box 1056">
            <a:extLst>
              <a:ext uri="{FF2B5EF4-FFF2-40B4-BE49-F238E27FC236}">
                <a16:creationId xmlns="" xmlns:a16="http://schemas.microsoft.com/office/drawing/2014/main" id="{65D7DFFD-229B-35B5-1AD6-62271FA107A0}"/>
              </a:ext>
            </a:extLst>
          </p:cNvPr>
          <p:cNvSpPr txBox="1">
            <a:spLocks noChangeArrowheads="1"/>
          </p:cNvSpPr>
          <p:nvPr/>
        </p:nvSpPr>
        <p:spPr bwMode="auto">
          <a:xfrm>
            <a:off x="7353300" y="3810000"/>
            <a:ext cx="2133600" cy="954088"/>
          </a:xfrm>
          <a:prstGeom prst="rect">
            <a:avLst/>
          </a:prstGeom>
          <a:solidFill>
            <a:srgbClr val="3366FF"/>
          </a:solidFill>
          <a:ln w="9525">
            <a:solidFill>
              <a:schemeClr val="bg1"/>
            </a:solidFill>
            <a:miter lim="800000"/>
            <a:headEnd/>
            <a:tailEnd/>
          </a:ln>
          <a:effectLst>
            <a:outerShdw dist="107763" dir="2700000" algn="ctr" rotWithShape="0">
              <a:schemeClr val="bg2"/>
            </a:outerShdw>
          </a:effectLst>
        </p:spPr>
        <p:txBody>
          <a:bodyPr>
            <a:spAutoFit/>
          </a:bodyPr>
          <a:lstStyle/>
          <a:p>
            <a:pPr>
              <a:spcBef>
                <a:spcPct val="50000"/>
              </a:spcBef>
              <a:defRPr/>
            </a:pPr>
            <a:r>
              <a:rPr kumimoji="0" lang="en" sz="1400" b="1" dirty="0">
                <a:solidFill>
                  <a:srgbClr val="FFFFFF"/>
                </a:solidFill>
                <a:latin typeface="Calibri" pitchFamily="34" charset="0"/>
                <a:ea typeface="+mn-ea"/>
                <a:cs typeface="+mn-cs"/>
              </a:rPr>
              <a:t>After filtering and removing mucus, the liquid is </a:t>
            </a:r>
            <a:r>
              <a:rPr kumimoji="0" lang="en" sz="1400" b="1" dirty="0">
                <a:solidFill>
                  <a:srgbClr val="0000CC">
                    <a:lumMod val="50000"/>
                  </a:srgbClr>
                </a:solidFill>
                <a:latin typeface="Calibri" pitchFamily="34" charset="0"/>
                <a:ea typeface="+mn-ea"/>
                <a:cs typeface="+mn-cs"/>
              </a:rPr>
              <a:t>centrifuged </a:t>
            </a:r>
            <a:r>
              <a:rPr kumimoji="0" lang="en" sz="1400" b="1" dirty="0">
                <a:solidFill>
                  <a:srgbClr val="FFFFFF"/>
                </a:solidFill>
                <a:latin typeface="Calibri" pitchFamily="34" charset="0"/>
                <a:ea typeface="+mn-ea"/>
                <a:cs typeface="+mn-cs"/>
              </a:rPr>
              <a:t>for 5 min. at 1000 rpm.</a:t>
            </a:r>
          </a:p>
        </p:txBody>
      </p:sp>
      <p:sp>
        <p:nvSpPr>
          <p:cNvPr id="116744" name="Text Box 1057">
            <a:extLst>
              <a:ext uri="{FF2B5EF4-FFF2-40B4-BE49-F238E27FC236}">
                <a16:creationId xmlns="" xmlns:a16="http://schemas.microsoft.com/office/drawing/2014/main" id="{1E4DF6D8-F315-A4AD-C24B-AD8FC97B3A44}"/>
              </a:ext>
            </a:extLst>
          </p:cNvPr>
          <p:cNvSpPr txBox="1">
            <a:spLocks noChangeArrowheads="1"/>
          </p:cNvSpPr>
          <p:nvPr/>
        </p:nvSpPr>
        <p:spPr bwMode="auto">
          <a:xfrm>
            <a:off x="5313363" y="5715000"/>
            <a:ext cx="1582737" cy="511175"/>
          </a:xfrm>
          <a:prstGeom prst="rect">
            <a:avLst/>
          </a:prstGeom>
          <a:solidFill>
            <a:srgbClr val="3366FF"/>
          </a:solidFill>
          <a:ln w="9525">
            <a:solidFill>
              <a:schemeClr val="bg1"/>
            </a:solidFill>
            <a:miter lim="800000"/>
            <a:headEnd/>
            <a:tailEnd/>
          </a:ln>
          <a:effectLst>
            <a:outerShdw dist="107763" dir="2700000" algn="ctr" rotWithShape="0">
              <a:schemeClr val="bg2"/>
            </a:outerShdw>
          </a:effec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lnSpc>
                <a:spcPct val="70000"/>
              </a:lnSpc>
              <a:spcBef>
                <a:spcPct val="50000"/>
              </a:spcBef>
              <a:buClrTx/>
              <a:buSzTx/>
              <a:buFontTx/>
              <a:buNone/>
              <a:defRPr/>
            </a:pPr>
            <a:r>
              <a:rPr kumimoji="0" lang="en" altLang="en-US" sz="1600" b="1" dirty="0">
                <a:solidFill>
                  <a:srgbClr val="000094"/>
                </a:solidFill>
                <a:latin typeface="Calibri" panose="020F0502020204030204" pitchFamily="34" charset="0"/>
                <a:ea typeface="+mn-ea"/>
                <a:cs typeface="+mn-cs"/>
              </a:rPr>
              <a:t>On the surface</a:t>
            </a:r>
            <a:endParaRPr kumimoji="0" lang="it-IT" altLang="en-US" sz="1600" b="1" dirty="0">
              <a:solidFill>
                <a:srgbClr val="000094"/>
              </a:solidFill>
              <a:latin typeface="Calibri" panose="020F0502020204030204" pitchFamily="34" charset="0"/>
              <a:ea typeface="+mn-ea"/>
              <a:cs typeface="+mn-cs"/>
            </a:endParaRPr>
          </a:p>
          <a:p>
            <a:pPr algn="ctr">
              <a:lnSpc>
                <a:spcPct val="50000"/>
              </a:lnSpc>
              <a:spcBef>
                <a:spcPct val="50000"/>
              </a:spcBef>
              <a:buClrTx/>
              <a:buSzTx/>
              <a:buFontTx/>
              <a:buNone/>
              <a:defRPr/>
            </a:pPr>
            <a:r>
              <a:rPr kumimoji="0" lang="en" altLang="en-US" sz="1600" b="1" dirty="0">
                <a:solidFill>
                  <a:srgbClr val="000094"/>
                </a:solidFill>
                <a:latin typeface="Calibri" panose="020F0502020204030204" pitchFamily="34" charset="0"/>
                <a:ea typeface="+mn-ea"/>
                <a:cs typeface="+mn-cs"/>
              </a:rPr>
              <a:t>( </a:t>
            </a:r>
            <a:r>
              <a:rPr kumimoji="0" lang="en" altLang="en-US" sz="1600" b="1" dirty="0" smtClean="0">
                <a:solidFill>
                  <a:srgbClr val="000094"/>
                </a:solidFill>
                <a:latin typeface="Calibri" panose="020F0502020204030204" pitchFamily="34" charset="0"/>
                <a:ea typeface="+mn-ea"/>
                <a:cs typeface="+mn-cs"/>
              </a:rPr>
              <a:t>phospholipids)</a:t>
            </a:r>
            <a:endParaRPr kumimoji="0" lang="en" altLang="en-US" sz="1600" b="1" dirty="0">
              <a:solidFill>
                <a:srgbClr val="000094"/>
              </a:solidFill>
              <a:latin typeface="Calibri" panose="020F0502020204030204" pitchFamily="34" charset="0"/>
              <a:ea typeface="+mn-ea"/>
              <a:cs typeface="+mn-cs"/>
            </a:endParaRPr>
          </a:p>
        </p:txBody>
      </p:sp>
      <p:sp>
        <p:nvSpPr>
          <p:cNvPr id="116745" name="Text Box 1058">
            <a:extLst>
              <a:ext uri="{FF2B5EF4-FFF2-40B4-BE49-F238E27FC236}">
                <a16:creationId xmlns="" xmlns:a16="http://schemas.microsoft.com/office/drawing/2014/main" id="{C08F311E-3EC9-2396-6426-C002B78A7212}"/>
              </a:ext>
            </a:extLst>
          </p:cNvPr>
          <p:cNvSpPr txBox="1">
            <a:spLocks noChangeArrowheads="1"/>
          </p:cNvSpPr>
          <p:nvPr/>
        </p:nvSpPr>
        <p:spPr bwMode="auto">
          <a:xfrm>
            <a:off x="7818438" y="5800725"/>
            <a:ext cx="1069975" cy="732508"/>
          </a:xfrm>
          <a:prstGeom prst="rect">
            <a:avLst/>
          </a:prstGeom>
          <a:solidFill>
            <a:srgbClr val="3366FF"/>
          </a:solidFill>
          <a:ln w="9525">
            <a:solidFill>
              <a:schemeClr val="bg1"/>
            </a:solidFill>
            <a:miter lim="800000"/>
            <a:headEnd/>
            <a:tailEnd/>
          </a:ln>
          <a:effectLst>
            <a:outerShdw dist="107763" dir="2700000" algn="ctr" rotWithShape="0">
              <a:schemeClr val="bg2"/>
            </a:outerShdw>
          </a:effec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a:lnSpc>
                <a:spcPct val="80000"/>
              </a:lnSpc>
              <a:spcBef>
                <a:spcPct val="50000"/>
              </a:spcBef>
              <a:buClrTx/>
              <a:buSzTx/>
              <a:buFontTx/>
              <a:buNone/>
              <a:defRPr/>
            </a:pPr>
            <a:r>
              <a:rPr kumimoji="0" lang="en" altLang="en-US" sz="1600" b="1" dirty="0">
                <a:solidFill>
                  <a:srgbClr val="000094"/>
                </a:solidFill>
                <a:latin typeface="Calibri" panose="020F0502020204030204" pitchFamily="34" charset="0"/>
                <a:ea typeface="+mn-ea"/>
                <a:cs typeface="+mn-cs"/>
              </a:rPr>
              <a:t>At the </a:t>
            </a:r>
            <a:r>
              <a:rPr kumimoji="0" lang="en" altLang="en-US" sz="1600" b="1" dirty="0" smtClean="0">
                <a:solidFill>
                  <a:srgbClr val="000094"/>
                </a:solidFill>
                <a:latin typeface="Calibri" panose="020F0502020204030204" pitchFamily="34" charset="0"/>
                <a:ea typeface="+mn-ea"/>
                <a:cs typeface="+mn-cs"/>
              </a:rPr>
              <a:t>bottom</a:t>
            </a:r>
            <a:endParaRPr kumimoji="0" lang="en" altLang="en-US" sz="1600" b="1" dirty="0">
              <a:solidFill>
                <a:srgbClr val="000094"/>
              </a:solidFill>
              <a:latin typeface="Calibri" panose="020F0502020204030204" pitchFamily="34" charset="0"/>
              <a:ea typeface="+mn-ea"/>
              <a:cs typeface="+mn-cs"/>
            </a:endParaRPr>
          </a:p>
          <a:p>
            <a:pPr algn="ctr">
              <a:lnSpc>
                <a:spcPct val="50000"/>
              </a:lnSpc>
              <a:spcBef>
                <a:spcPct val="50000"/>
              </a:spcBef>
              <a:buClrTx/>
              <a:buSzTx/>
              <a:buFontTx/>
              <a:buNone/>
              <a:defRPr/>
            </a:pPr>
            <a:r>
              <a:rPr kumimoji="0" lang="en" altLang="en-US" sz="1600" b="1" dirty="0">
                <a:solidFill>
                  <a:srgbClr val="000094"/>
                </a:solidFill>
                <a:latin typeface="Calibri" panose="020F0502020204030204" pitchFamily="34" charset="0"/>
                <a:ea typeface="+mn-ea"/>
                <a:cs typeface="+mn-cs"/>
              </a:rPr>
              <a:t>( cells )</a:t>
            </a:r>
          </a:p>
        </p:txBody>
      </p:sp>
      <p:sp>
        <p:nvSpPr>
          <p:cNvPr id="116746" name="Line 1059">
            <a:extLst>
              <a:ext uri="{FF2B5EF4-FFF2-40B4-BE49-F238E27FC236}">
                <a16:creationId xmlns="" xmlns:a16="http://schemas.microsoft.com/office/drawing/2014/main" id="{F6EAA984-B821-C768-2689-827546C28EF4}"/>
              </a:ext>
            </a:extLst>
          </p:cNvPr>
          <p:cNvSpPr>
            <a:spLocks noChangeShapeType="1"/>
          </p:cNvSpPr>
          <p:nvPr/>
        </p:nvSpPr>
        <p:spPr bwMode="auto">
          <a:xfrm rot="5363817">
            <a:off x="6914357" y="4723606"/>
            <a:ext cx="457200" cy="1587"/>
          </a:xfrm>
          <a:prstGeom prst="line">
            <a:avLst/>
          </a:prstGeom>
          <a:noFill/>
          <a:ln w="38100">
            <a:solidFill>
              <a:schemeClr val="bg1"/>
            </a:solidFill>
            <a:round/>
            <a:headEnd/>
            <a:tailEnd type="triangle" w="med" len="med"/>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47" name="Line 1062">
            <a:extLst>
              <a:ext uri="{FF2B5EF4-FFF2-40B4-BE49-F238E27FC236}">
                <a16:creationId xmlns="" xmlns:a16="http://schemas.microsoft.com/office/drawing/2014/main" id="{60180B23-3867-7450-9DEE-40763B52ECA7}"/>
              </a:ext>
            </a:extLst>
          </p:cNvPr>
          <p:cNvSpPr>
            <a:spLocks noChangeShapeType="1"/>
          </p:cNvSpPr>
          <p:nvPr/>
        </p:nvSpPr>
        <p:spPr bwMode="auto">
          <a:xfrm flipH="1">
            <a:off x="3890963" y="2057400"/>
            <a:ext cx="1489075" cy="0"/>
          </a:xfrm>
          <a:prstGeom prst="line">
            <a:avLst/>
          </a:prstGeom>
          <a:noFill/>
          <a:ln w="38100">
            <a:solidFill>
              <a:srgbClr val="FF0066"/>
            </a:solidFill>
            <a:round/>
            <a:headEnd/>
            <a:tailEnd type="triangle" w="med" len="med"/>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48" name="Line 1065">
            <a:extLst>
              <a:ext uri="{FF2B5EF4-FFF2-40B4-BE49-F238E27FC236}">
                <a16:creationId xmlns="" xmlns:a16="http://schemas.microsoft.com/office/drawing/2014/main" id="{20044E09-27A8-D83C-6EC5-FE27CF676FAE}"/>
              </a:ext>
            </a:extLst>
          </p:cNvPr>
          <p:cNvSpPr>
            <a:spLocks noChangeShapeType="1"/>
          </p:cNvSpPr>
          <p:nvPr/>
        </p:nvSpPr>
        <p:spPr bwMode="auto">
          <a:xfrm flipH="1" flipV="1">
            <a:off x="6735763" y="5943600"/>
            <a:ext cx="269875" cy="0"/>
          </a:xfrm>
          <a:prstGeom prst="line">
            <a:avLst/>
          </a:prstGeom>
          <a:noFill/>
          <a:ln w="38100">
            <a:solidFill>
              <a:schemeClr val="bg1"/>
            </a:solidFill>
            <a:round/>
            <a:headEnd/>
            <a:tailEnd type="triangle" w="med" len="med"/>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16749" name="Line 1066">
            <a:extLst>
              <a:ext uri="{FF2B5EF4-FFF2-40B4-BE49-F238E27FC236}">
                <a16:creationId xmlns="" xmlns:a16="http://schemas.microsoft.com/office/drawing/2014/main" id="{9F1E1980-F684-B007-4C5E-276A8574772C}"/>
              </a:ext>
            </a:extLst>
          </p:cNvPr>
          <p:cNvSpPr>
            <a:spLocks noChangeShapeType="1"/>
          </p:cNvSpPr>
          <p:nvPr/>
        </p:nvSpPr>
        <p:spPr bwMode="auto">
          <a:xfrm flipV="1">
            <a:off x="7383463" y="6234113"/>
            <a:ext cx="269875" cy="0"/>
          </a:xfrm>
          <a:prstGeom prst="line">
            <a:avLst/>
          </a:prstGeom>
          <a:noFill/>
          <a:ln w="38100">
            <a:solidFill>
              <a:schemeClr val="bg1"/>
            </a:solidFill>
            <a:round/>
            <a:headEnd/>
            <a:tailEnd type="triangle" w="med" len="med"/>
          </a:ln>
        </p:spPr>
        <p:txBody>
          <a:bodyPr/>
          <a:lstStyle/>
          <a:p>
            <a:pPr eaLnBrk="0" hangingPunct="0">
              <a:defRPr/>
            </a:pPr>
            <a:endParaRPr kumimoji="0" lang="en-US">
              <a:solidFill>
                <a:srgbClr val="FFFFFF"/>
              </a:solidFill>
              <a:latin typeface="Tahoma" panose="020B0604030504040204" pitchFamily="34" charset="0"/>
              <a:ea typeface="+mn-ea"/>
              <a:cs typeface="+mn-cs"/>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3970" name="Title 1">
            <a:extLst>
              <a:ext uri="{FF2B5EF4-FFF2-40B4-BE49-F238E27FC236}">
                <a16:creationId xmlns="" xmlns:a16="http://schemas.microsoft.com/office/drawing/2014/main" id="{65FEDE03-F908-A490-324A-81B485F5B0E7}"/>
              </a:ext>
            </a:extLst>
          </p:cNvPr>
          <p:cNvSpPr>
            <a:spLocks noGrp="1"/>
          </p:cNvSpPr>
          <p:nvPr>
            <p:ph type="title"/>
          </p:nvPr>
        </p:nvSpPr>
        <p:spPr/>
        <p:txBody>
          <a:bodyPr/>
          <a:lstStyle/>
          <a:p>
            <a:pPr>
              <a:defRPr/>
            </a:pPr>
            <a:r>
              <a:rPr lang="en" altLang="en-US" sz="3600" dirty="0" smtClean="0">
                <a:latin typeface="Calibri" panose="020F0502020204030204" pitchFamily="34" charset="0"/>
                <a:ea typeface="Verdana" panose="020B0604030504040204" pitchFamily="34" charset="0"/>
                <a:cs typeface="Calibri" panose="020F0502020204030204" pitchFamily="34" charset="0"/>
              </a:rPr>
              <a:t>BRONCHOALVE</a:t>
            </a:r>
            <a:r>
              <a:rPr lang="sr-Latn-RS" altLang="en-US" sz="3600" dirty="0" smtClean="0">
                <a:latin typeface="Calibri" panose="020F0502020204030204" pitchFamily="34" charset="0"/>
                <a:ea typeface="Verdana" panose="020B0604030504040204" pitchFamily="34" charset="0"/>
                <a:cs typeface="Calibri" panose="020F0502020204030204" pitchFamily="34" charset="0"/>
              </a:rPr>
              <a:t>OLAR</a:t>
            </a:r>
            <a:r>
              <a:rPr lang="en" altLang="en-US" sz="3600" dirty="0" smtClean="0">
                <a:latin typeface="Calibri" panose="020F0502020204030204" pitchFamily="34" charset="0"/>
                <a:ea typeface="Verdana" panose="020B0604030504040204" pitchFamily="34" charset="0"/>
                <a:cs typeface="Calibri" panose="020F0502020204030204" pitchFamily="34" charset="0"/>
              </a:rPr>
              <a:t> LAVAGE</a:t>
            </a:r>
            <a:r>
              <a:rPr lang="en" altLang="en-US" sz="3600" dirty="0" smtClean="0">
                <a:solidFill>
                  <a:srgbClr val="FFFF00"/>
                </a:solidFill>
                <a:effectLst>
                  <a:outerShdw blurRad="38100" dist="38100" dir="2700000" algn="tl">
                    <a:srgbClr val="000000"/>
                  </a:outerShdw>
                </a:effectLst>
                <a:latin typeface="Calibri" panose="020F0502020204030204" pitchFamily="34" charset="0"/>
                <a:ea typeface="Verdana" panose="020B0604030504040204" pitchFamily="34" charset="0"/>
                <a:cs typeface="Calibri" panose="020F0502020204030204" pitchFamily="34" charset="0"/>
              </a:rPr>
              <a:t> </a:t>
            </a:r>
            <a:r>
              <a:rPr lang="en" altLang="en-US" sz="3600" dirty="0" smtClean="0">
                <a:solidFill>
                  <a:schemeClr val="tx1"/>
                </a:solidFill>
                <a:effectLst>
                  <a:outerShdw blurRad="38100" dist="38100" dir="2700000" algn="tl">
                    <a:srgbClr val="000000"/>
                  </a:outerShdw>
                </a:effectLst>
                <a:latin typeface="Calibri" panose="020F0502020204030204" pitchFamily="34" charset="0"/>
                <a:ea typeface="Verdana" panose="020B0604030504040204" pitchFamily="34" charset="0"/>
                <a:cs typeface="Calibri" panose="020F0502020204030204" pitchFamily="34" charset="0"/>
              </a:rPr>
              <a:t>(</a:t>
            </a:r>
            <a:r>
              <a:rPr lang="en" altLang="en-US" sz="3600" dirty="0" smtClean="0">
                <a:latin typeface="Calibri" panose="020F0502020204030204" pitchFamily="34" charset="0"/>
                <a:ea typeface="Verdana" panose="020B0604030504040204" pitchFamily="34" charset="0"/>
                <a:cs typeface="Calibri" panose="020F0502020204030204" pitchFamily="34" charset="0"/>
              </a:rPr>
              <a:t>BAL</a:t>
            </a:r>
            <a:r>
              <a:rPr lang="en" altLang="en-US" sz="3600" dirty="0">
                <a:latin typeface="Calibri" panose="020F0502020204030204" pitchFamily="34" charset="0"/>
                <a:ea typeface="Verdana" panose="020B0604030504040204" pitchFamily="34" charset="0"/>
                <a:cs typeface="Calibri" panose="020F0502020204030204" pitchFamily="34" charset="0"/>
              </a:rPr>
              <a:t>)</a:t>
            </a:r>
            <a:endParaRPr lang="sr-Latn-CS" altLang="en-US" sz="3600" dirty="0">
              <a:latin typeface="Calibri" panose="020F0502020204030204" pitchFamily="34" charset="0"/>
              <a:cs typeface="Calibri" panose="020F0502020204030204" pitchFamily="34" charset="0"/>
            </a:endParaRPr>
          </a:p>
        </p:txBody>
      </p:sp>
      <p:sp>
        <p:nvSpPr>
          <p:cNvPr id="140291" name="Content Placeholder 2">
            <a:extLst>
              <a:ext uri="{FF2B5EF4-FFF2-40B4-BE49-F238E27FC236}">
                <a16:creationId xmlns="" xmlns:a16="http://schemas.microsoft.com/office/drawing/2014/main" id="{3D9F5DA9-FD02-BDD4-7356-22678B16D454}"/>
              </a:ext>
            </a:extLst>
          </p:cNvPr>
          <p:cNvSpPr>
            <a:spLocks noGrp="1"/>
          </p:cNvSpPr>
          <p:nvPr>
            <p:ph idx="1"/>
          </p:nvPr>
        </p:nvSpPr>
        <p:spPr>
          <a:xfrm>
            <a:off x="1104900" y="2017713"/>
            <a:ext cx="8421688" cy="4114800"/>
          </a:xfrm>
          <a:ln w="38100">
            <a:solidFill>
              <a:srgbClr val="FF0000"/>
            </a:solidFill>
            <a:miter lim="800000"/>
            <a:headEnd/>
            <a:tailEnd/>
          </a:ln>
        </p:spPr>
        <p:txBody>
          <a:bodyPr/>
          <a:lstStyle/>
          <a:p>
            <a:pPr>
              <a:buFont typeface="Arial" panose="020B0604020202020204" pitchFamily="34" charset="0"/>
              <a:buChar char="•"/>
            </a:pPr>
            <a:r>
              <a:rPr lang="en" altLang="en-US" sz="2000" b="1" dirty="0">
                <a:latin typeface="Calibri" panose="020F0502020204030204" pitchFamily="34" charset="0"/>
              </a:rPr>
              <a:t>Cytological preparations are routinely stained with </a:t>
            </a:r>
            <a:r>
              <a:rPr lang="en" altLang="en-US" sz="2000" b="1" i="1" dirty="0">
                <a:latin typeface="Calibri" panose="020F0502020204030204" pitchFamily="34" charset="0"/>
              </a:rPr>
              <a:t>the May-Grunwald-Giemsa </a:t>
            </a:r>
            <a:r>
              <a:rPr lang="en" altLang="en-US" sz="2000" b="1" dirty="0">
                <a:latin typeface="Calibri" panose="020F0502020204030204" pitchFamily="34" charset="0"/>
              </a:rPr>
              <a:t>method</a:t>
            </a:r>
          </a:p>
          <a:p>
            <a:pPr>
              <a:buFont typeface="Wingdings" panose="05000000000000000000" pitchFamily="2" charset="2"/>
              <a:buNone/>
            </a:pPr>
            <a:endParaRPr lang="sr-Cyrl-CS" altLang="en-US" sz="2000" b="1" dirty="0">
              <a:latin typeface="Calibri" panose="020F0502020204030204" pitchFamily="34" charset="0"/>
            </a:endParaRPr>
          </a:p>
          <a:p>
            <a:pPr>
              <a:buFont typeface="Wingdings" panose="05000000000000000000" pitchFamily="2" charset="2"/>
              <a:buChar char="ü"/>
            </a:pPr>
            <a:r>
              <a:rPr lang="en" altLang="en-US" sz="2000" b="1" dirty="0">
                <a:solidFill>
                  <a:srgbClr val="FFFF00"/>
                </a:solidFill>
                <a:latin typeface="Calibri" panose="020F0502020204030204" pitchFamily="34" charset="0"/>
              </a:rPr>
              <a:t>Cytological </a:t>
            </a:r>
            <a:r>
              <a:rPr lang="en" altLang="en-US" sz="2000" b="1" dirty="0">
                <a:latin typeface="Calibri" panose="020F0502020204030204" pitchFamily="34" charset="0"/>
              </a:rPr>
              <a:t>analysis of bronchoalveolar lavage includes analysis of:</a:t>
            </a:r>
          </a:p>
          <a:p>
            <a:pPr>
              <a:buFont typeface="Arial" panose="020B0604020202020204" pitchFamily="34" charset="0"/>
              <a:buChar char="•"/>
            </a:pPr>
            <a:r>
              <a:rPr lang="en" altLang="en-US" sz="2000" b="1" dirty="0">
                <a:latin typeface="Calibri" panose="020F0502020204030204" pitchFamily="34" charset="0"/>
              </a:rPr>
              <a:t>malignant cells</a:t>
            </a:r>
          </a:p>
          <a:p>
            <a:pPr>
              <a:buFont typeface="Arial" panose="020B0604020202020204" pitchFamily="34" charset="0"/>
              <a:buChar char="•"/>
            </a:pPr>
            <a:r>
              <a:rPr lang="en" altLang="en-US" sz="2000" b="1" dirty="0">
                <a:latin typeface="Calibri" panose="020F0502020204030204" pitchFamily="34" charset="0"/>
              </a:rPr>
              <a:t>microorganisms</a:t>
            </a:r>
          </a:p>
          <a:p>
            <a:pPr>
              <a:buFont typeface="Arial" panose="020B0604020202020204" pitchFamily="34" charset="0"/>
              <a:buChar char="•"/>
            </a:pPr>
            <a:r>
              <a:rPr lang="en" altLang="en-US" sz="2000" b="1" dirty="0">
                <a:latin typeface="Calibri" panose="020F0502020204030204" pitchFamily="34" charset="0"/>
              </a:rPr>
              <a:t>inorganic constituents and other non-cellular material</a:t>
            </a:r>
          </a:p>
          <a:p>
            <a:pPr>
              <a:buFont typeface="Arial" panose="020B0604020202020204" pitchFamily="34" charset="0"/>
              <a:buChar char="•"/>
            </a:pPr>
            <a:r>
              <a:rPr lang="en" altLang="en-US" sz="2000" b="1" dirty="0">
                <a:latin typeface="Calibri" panose="020F0502020204030204" pitchFamily="34" charset="0"/>
              </a:rPr>
              <a:t>determination of cell composition </a:t>
            </a:r>
            <a:r>
              <a:rPr lang="en" altLang="en-US" sz="2000" b="1" dirty="0" smtClean="0">
                <a:latin typeface="Calibri" panose="020F0502020204030204" pitchFamily="34" charset="0"/>
              </a:rPr>
              <a:t>(absolute </a:t>
            </a:r>
            <a:r>
              <a:rPr lang="en" altLang="en-US" sz="2000" b="1" dirty="0">
                <a:latin typeface="Calibri" panose="020F0502020204030204" pitchFamily="34" charset="0"/>
              </a:rPr>
              <a:t>number and </a:t>
            </a:r>
            <a:r>
              <a:rPr lang="en" altLang="en-US" sz="2000" b="1" dirty="0" smtClean="0">
                <a:latin typeface="Calibri" panose="020F0502020204030204" pitchFamily="34" charset="0"/>
              </a:rPr>
              <a:t>%, </a:t>
            </a:r>
            <a:r>
              <a:rPr lang="en" altLang="en-US" sz="2000" b="1" dirty="0">
                <a:latin typeface="Calibri" panose="020F0502020204030204" pitchFamily="34" charset="0"/>
              </a:rPr>
              <a:t>morphology) </a:t>
            </a:r>
            <a:endParaRPr lang="sr-Latn-CS" altLang="en-US" sz="2000" b="1" dirty="0">
              <a:latin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73730" name="Title 1">
            <a:extLst>
              <a:ext uri="{FF2B5EF4-FFF2-40B4-BE49-F238E27FC236}">
                <a16:creationId xmlns="" xmlns:a16="http://schemas.microsoft.com/office/drawing/2014/main" id="{46D5438E-7EDA-76A5-624F-98AE891FD144}"/>
              </a:ext>
            </a:extLst>
          </p:cNvPr>
          <p:cNvSpPr>
            <a:spLocks noGrp="1"/>
          </p:cNvSpPr>
          <p:nvPr>
            <p:ph type="title"/>
          </p:nvPr>
        </p:nvSpPr>
        <p:spPr>
          <a:xfrm>
            <a:off x="1714500" y="304800"/>
            <a:ext cx="7793038" cy="1143000"/>
          </a:xfrm>
        </p:spPr>
        <p:txBody>
          <a:bodyPr/>
          <a:lstStyle/>
          <a:p>
            <a:r>
              <a:rPr lang="en" altLang="en-US" sz="3600">
                <a:solidFill>
                  <a:schemeClr val="tx1"/>
                </a:solidFill>
                <a:latin typeface="Calibri" panose="020F0502020204030204" pitchFamily="34" charset="0"/>
              </a:rPr>
              <a:t>Interstitial lung disease (ILD)</a:t>
            </a:r>
            <a:endParaRPr lang="sr-Latn-CS" altLang="en-US" sz="3600">
              <a:solidFill>
                <a:schemeClr val="tx1"/>
              </a:solidFill>
              <a:latin typeface="Calibri" panose="020F0502020204030204" pitchFamily="34" charset="0"/>
            </a:endParaRPr>
          </a:p>
        </p:txBody>
      </p:sp>
      <p:sp>
        <p:nvSpPr>
          <p:cNvPr id="6147" name="Content Placeholder 2">
            <a:extLst>
              <a:ext uri="{FF2B5EF4-FFF2-40B4-BE49-F238E27FC236}">
                <a16:creationId xmlns="" xmlns:a16="http://schemas.microsoft.com/office/drawing/2014/main" id="{3C150B2A-585A-5E00-815F-000E92B8A65C}"/>
              </a:ext>
            </a:extLst>
          </p:cNvPr>
          <p:cNvSpPr>
            <a:spLocks noGrp="1"/>
          </p:cNvSpPr>
          <p:nvPr>
            <p:ph idx="1"/>
          </p:nvPr>
        </p:nvSpPr>
        <p:spPr>
          <a:xfrm>
            <a:off x="1104900" y="2017713"/>
            <a:ext cx="8421688" cy="4611687"/>
          </a:xfrm>
          <a:ln w="38100"/>
        </p:spPr>
        <p:txBody>
          <a:bodyPr/>
          <a:lstStyle/>
          <a:p>
            <a:pPr marL="0" indent="0">
              <a:buFont typeface="Wingdings" panose="05000000000000000000" pitchFamily="2" charset="2"/>
              <a:buNone/>
              <a:defRPr/>
            </a:pPr>
            <a:endParaRPr lang="sr-Cyrl-RS" sz="2400" b="1"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Respiratory failure can develop with the progression of the disease</a:t>
            </a:r>
          </a:p>
          <a:p>
            <a:pPr>
              <a:buFont typeface="Arial" panose="020B0604020202020204" pitchFamily="34" charset="0"/>
              <a:buChar char="•"/>
              <a:defRPr/>
            </a:pPr>
            <a:endParaRPr lang="sr-Cyrl-RS"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The course of the disease and the response to therapy vary depending on the underlying etiology</a:t>
            </a:r>
          </a:p>
          <a:p>
            <a:pPr>
              <a:buFont typeface="Arial" panose="020B0604020202020204" pitchFamily="34" charset="0"/>
              <a:buChar char="•"/>
              <a:defRPr/>
            </a:pPr>
            <a:endParaRPr lang="sr-Cyrl-RS"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One of the most common types - idiopathic pulmonary fibrosis (IPF), which is associated with a poor prognosis</a:t>
            </a:r>
            <a:endParaRPr lang="sr-Latn-CS" altLang="en-US" sz="2400" dirty="0">
              <a:latin typeface="Calibri" panose="020F0502020204030204" pitchFamily="34" charset="0"/>
              <a:cs typeface="Calibri" panose="020F0502020204030204" pitchFamily="34" charset="0"/>
            </a:endParaRPr>
          </a:p>
        </p:txBody>
      </p:sp>
    </p:spTree>
  </p:cSld>
  <p:clrMapOvr>
    <a:masterClrMapping/>
  </p:clrMapOvr>
  <p:transition advTm="20248"/>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84994" name="Title 1">
            <a:extLst>
              <a:ext uri="{FF2B5EF4-FFF2-40B4-BE49-F238E27FC236}">
                <a16:creationId xmlns="" xmlns:a16="http://schemas.microsoft.com/office/drawing/2014/main" id="{90DD42C4-4EDF-DC92-1B6C-F079FF0D3675}"/>
              </a:ext>
            </a:extLst>
          </p:cNvPr>
          <p:cNvSpPr>
            <a:spLocks noGrp="1"/>
          </p:cNvSpPr>
          <p:nvPr>
            <p:ph type="title"/>
          </p:nvPr>
        </p:nvSpPr>
        <p:spPr/>
        <p:txBody>
          <a:bodyPr/>
          <a:lstStyle/>
          <a:p>
            <a:pPr>
              <a:defRPr/>
            </a:pP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BRONCHOALVE</a:t>
            </a:r>
            <a:r>
              <a:rPr lang="sr-Latn-RS"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OLAR</a:t>
            </a: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 </a:t>
            </a:r>
            <a:r>
              <a:rPr lang="en" altLang="en-US" sz="3600" dirty="0">
                <a:solidFill>
                  <a:schemeClr val="tx1"/>
                </a:solidFill>
                <a:latin typeface="Calibri" panose="020F0502020204030204" pitchFamily="34" charset="0"/>
                <a:ea typeface="Verdana" panose="020B0604030504040204" pitchFamily="34" charset="0"/>
                <a:cs typeface="Calibri" panose="020F0502020204030204" pitchFamily="34" charset="0"/>
              </a:rPr>
              <a:t>LAVAGE </a:t>
            </a: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a:t>
            </a:r>
            <a:r>
              <a:rPr lang="en" altLang="en-US" sz="3600" dirty="0" smtClean="0">
                <a:effectLst>
                  <a:outerShdw blurRad="38100" dist="38100" dir="2700000" algn="tl">
                    <a:srgbClr val="000000"/>
                  </a:outerShdw>
                </a:effectLst>
                <a:latin typeface="Calibri" panose="020F0502020204030204" pitchFamily="34" charset="0"/>
                <a:cs typeface="Calibri" panose="020F0502020204030204" pitchFamily="34" charset="0"/>
              </a:rPr>
              <a:t>BAL)</a:t>
            </a:r>
            <a:endParaRPr lang="sr-Latn-CS" altLang="en-US" sz="3600" dirty="0">
              <a:latin typeface="Calibri" panose="020F0502020204030204" pitchFamily="34" charset="0"/>
              <a:ea typeface="Verdana" panose="020B0604030504040204" pitchFamily="34" charset="0"/>
              <a:cs typeface="Calibri" panose="020F0502020204030204" pitchFamily="34" charset="0"/>
            </a:endParaRPr>
          </a:p>
        </p:txBody>
      </p:sp>
      <p:sp>
        <p:nvSpPr>
          <p:cNvPr id="84995" name="Content Placeholder 2">
            <a:extLst>
              <a:ext uri="{FF2B5EF4-FFF2-40B4-BE49-F238E27FC236}">
                <a16:creationId xmlns="" xmlns:a16="http://schemas.microsoft.com/office/drawing/2014/main" id="{34155907-6B49-0630-C329-1E9B92C1AC61}"/>
              </a:ext>
            </a:extLst>
          </p:cNvPr>
          <p:cNvSpPr>
            <a:spLocks noGrp="1"/>
          </p:cNvSpPr>
          <p:nvPr>
            <p:ph idx="1"/>
          </p:nvPr>
        </p:nvSpPr>
        <p:spPr>
          <a:xfrm>
            <a:off x="1104900" y="2017713"/>
            <a:ext cx="8421688" cy="4114800"/>
          </a:xfrm>
          <a:ln w="38100"/>
        </p:spPr>
        <p:txBody>
          <a:bodyPr/>
          <a:lstStyle/>
          <a:p>
            <a:pPr>
              <a:spcBef>
                <a:spcPct val="50000"/>
              </a:spcBef>
              <a:buFont typeface="Wingdings" panose="05000000000000000000" pitchFamily="2" charset="2"/>
              <a:buNone/>
              <a:defRPr/>
            </a:pPr>
            <a:endParaRPr lang="sr-Cyrl-RS" sz="2400" dirty="0">
              <a:effectLst>
                <a:outerShdw blurRad="38100" dist="38100" dir="2700000" algn="tl">
                  <a:srgbClr val="000000"/>
                </a:outerShdw>
              </a:effectLst>
              <a:latin typeface="Calibri" pitchFamily="34" charset="0"/>
            </a:endParaRPr>
          </a:p>
          <a:p>
            <a:pPr>
              <a:spcBef>
                <a:spcPct val="50000"/>
              </a:spcBef>
              <a:buFont typeface="Wingdings" panose="05000000000000000000" pitchFamily="2" charset="2"/>
              <a:buNone/>
              <a:defRPr/>
            </a:pPr>
            <a:r>
              <a:rPr lang="en" sz="2400" b="1" dirty="0">
                <a:effectLst>
                  <a:outerShdw blurRad="38100" dist="38100" dir="2700000" algn="tl">
                    <a:srgbClr val="000000"/>
                  </a:outerShdw>
                </a:effectLst>
                <a:latin typeface="Calibri" pitchFamily="34" charset="0"/>
              </a:rPr>
              <a:t>BAL: normal</a:t>
            </a:r>
          </a:p>
          <a:p>
            <a:pPr>
              <a:spcBef>
                <a:spcPct val="50000"/>
              </a:spcBef>
              <a:buFont typeface="Arial" pitchFamily="34" charset="0"/>
              <a:buChar char="•"/>
              <a:defRPr/>
            </a:pPr>
            <a:r>
              <a:rPr lang="en" sz="2400" b="1" dirty="0">
                <a:solidFill>
                  <a:srgbClr val="FFFF00"/>
                </a:solidFill>
                <a:effectLst>
                  <a:outerShdw blurRad="38100" dist="38100" dir="2700000" algn="tl">
                    <a:srgbClr val="000000"/>
                  </a:outerShdw>
                </a:effectLst>
                <a:latin typeface="Calibri" pitchFamily="34" charset="0"/>
              </a:rPr>
              <a:t>Cellularity </a:t>
            </a:r>
            <a:r>
              <a:rPr lang="en" sz="2400" b="1" dirty="0">
                <a:effectLst>
                  <a:outerShdw blurRad="38100" dist="38100" dir="2700000" algn="tl">
                    <a:srgbClr val="000000"/>
                  </a:outerShdw>
                </a:effectLst>
                <a:latin typeface="Calibri" pitchFamily="34" charset="0"/>
              </a:rPr>
              <a:t>: 1 X </a:t>
            </a:r>
            <a:r>
              <a:rPr lang="en" sz="2400" b="1" dirty="0" smtClean="0">
                <a:effectLst>
                  <a:outerShdw blurRad="38100" dist="38100" dir="2700000" algn="tl">
                    <a:srgbClr val="000000"/>
                  </a:outerShdw>
                </a:effectLst>
                <a:latin typeface="Calibri" pitchFamily="34" charset="0"/>
              </a:rPr>
              <a:t>10</a:t>
            </a:r>
            <a:r>
              <a:rPr lang="en" sz="2400" b="1" baseline="30000" dirty="0" smtClean="0">
                <a:effectLst>
                  <a:outerShdw blurRad="38100" dist="38100" dir="2700000" algn="tl">
                    <a:srgbClr val="000000"/>
                  </a:outerShdw>
                </a:effectLst>
                <a:latin typeface="Calibri" pitchFamily="34" charset="0"/>
              </a:rPr>
              <a:t>6</a:t>
            </a:r>
            <a:r>
              <a:rPr lang="en" sz="2400" b="1" dirty="0" smtClean="0">
                <a:effectLst>
                  <a:outerShdw blurRad="38100" dist="38100" dir="2700000" algn="tl">
                    <a:srgbClr val="000000"/>
                  </a:outerShdw>
                </a:effectLst>
                <a:latin typeface="Calibri" pitchFamily="34" charset="0"/>
              </a:rPr>
              <a:t> </a:t>
            </a:r>
            <a:r>
              <a:rPr lang="en" sz="2400" b="1" dirty="0">
                <a:effectLst>
                  <a:outerShdw blurRad="38100" dist="38100" dir="2700000" algn="tl">
                    <a:srgbClr val="000000"/>
                  </a:outerShdw>
                </a:effectLst>
                <a:latin typeface="Calibri" pitchFamily="34" charset="0"/>
              </a:rPr>
              <a:t>cells / ml</a:t>
            </a:r>
            <a:endParaRPr lang="sr-Cyrl-RS" sz="2400" b="1" dirty="0">
              <a:effectLst>
                <a:outerShdw blurRad="38100" dist="38100" dir="2700000" algn="tl">
                  <a:srgbClr val="000000"/>
                </a:outerShdw>
              </a:effectLst>
              <a:latin typeface="Calibri" pitchFamily="34" charset="0"/>
            </a:endParaRPr>
          </a:p>
          <a:p>
            <a:pPr>
              <a:lnSpc>
                <a:spcPct val="70000"/>
              </a:lnSpc>
              <a:spcBef>
                <a:spcPct val="50000"/>
              </a:spcBef>
              <a:buFont typeface="Arial" pitchFamily="34" charset="0"/>
              <a:buChar char="•"/>
              <a:defRPr/>
            </a:pPr>
            <a:r>
              <a:rPr lang="en" sz="2400" b="1" dirty="0">
                <a:solidFill>
                  <a:srgbClr val="FFFF00"/>
                </a:solidFill>
                <a:effectLst>
                  <a:outerShdw blurRad="38100" dist="38100" dir="2700000" algn="tl">
                    <a:srgbClr val="000000"/>
                  </a:outerShdw>
                </a:effectLst>
                <a:latin typeface="Calibri" pitchFamily="34" charset="0"/>
              </a:rPr>
              <a:t>Cytogram </a:t>
            </a:r>
            <a:r>
              <a:rPr lang="en" sz="2400" b="1" dirty="0">
                <a:effectLst>
                  <a:outerShdw blurRad="38100" dist="38100" dir="2700000" algn="tl">
                    <a:srgbClr val="000000"/>
                  </a:outerShdw>
                </a:effectLst>
                <a:latin typeface="Calibri" pitchFamily="34" charset="0"/>
              </a:rPr>
              <a:t>: Macrophages 80 </a:t>
            </a:r>
            <a:r>
              <a:rPr lang="en" sz="2400" b="1" dirty="0">
                <a:effectLst>
                  <a:outerShdw blurRad="38100" dist="38100" dir="2700000" algn="tl">
                    <a:srgbClr val="000000"/>
                  </a:outerShdw>
                </a:effectLst>
                <a:latin typeface="Calibri" pitchFamily="34" charset="0"/>
                <a:cs typeface="Times New Roman" pitchFamily="18" charset="0"/>
              </a:rPr>
              <a:t>± 5.0 </a:t>
            </a:r>
            <a:r>
              <a:rPr lang="en" sz="2400" b="1" dirty="0">
                <a:effectLst>
                  <a:outerShdw blurRad="38100" dist="38100" dir="2700000" algn="tl">
                    <a:srgbClr val="000000"/>
                  </a:outerShdw>
                </a:effectLst>
                <a:latin typeface="Calibri" pitchFamily="34" charset="0"/>
              </a:rPr>
              <a:t>%</a:t>
            </a:r>
          </a:p>
          <a:p>
            <a:pPr>
              <a:lnSpc>
                <a:spcPct val="50000"/>
              </a:lnSpc>
              <a:spcBef>
                <a:spcPct val="50000"/>
              </a:spcBef>
              <a:buFont typeface="Wingdings" panose="05000000000000000000" pitchFamily="2" charset="2"/>
              <a:buNone/>
              <a:defRPr/>
            </a:pPr>
            <a:r>
              <a:rPr lang="en" sz="2400" b="1" dirty="0">
                <a:effectLst>
                  <a:outerShdw blurRad="38100" dist="38100" dir="2700000" algn="tl">
                    <a:srgbClr val="000000"/>
                  </a:outerShdw>
                </a:effectLst>
                <a:latin typeface="Calibri" pitchFamily="34" charset="0"/>
                <a:cs typeface="Times New Roman" pitchFamily="18" charset="0"/>
              </a:rPr>
              <a:t>Lymphocytes 10 ± 2.0 %</a:t>
            </a:r>
            <a:endParaRPr lang="sr-Cyrl-RS" sz="2400" b="1" dirty="0">
              <a:effectLst>
                <a:outerShdw blurRad="38100" dist="38100" dir="2700000" algn="tl">
                  <a:srgbClr val="000000"/>
                </a:outerShdw>
              </a:effectLst>
              <a:latin typeface="Calibri" pitchFamily="34" charset="0"/>
              <a:cs typeface="Times New Roman" pitchFamily="18" charset="0"/>
            </a:endParaRPr>
          </a:p>
          <a:p>
            <a:pPr>
              <a:lnSpc>
                <a:spcPct val="50000"/>
              </a:lnSpc>
              <a:spcBef>
                <a:spcPct val="50000"/>
              </a:spcBef>
              <a:buFont typeface="Wingdings" panose="05000000000000000000" pitchFamily="2" charset="2"/>
              <a:buNone/>
              <a:defRPr/>
            </a:pPr>
            <a:r>
              <a:rPr lang="en" sz="2400" dirty="0" smtClean="0">
                <a:effectLst>
                  <a:outerShdw blurRad="38100" dist="38100" dir="2700000" algn="tl">
                    <a:srgbClr val="000000"/>
                  </a:outerShdw>
                </a:effectLst>
                <a:latin typeface="Calibri" pitchFamily="34" charset="0"/>
                <a:cs typeface="Times New Roman" pitchFamily="18" charset="0"/>
              </a:rPr>
              <a:t>Neutrophils </a:t>
            </a:r>
            <a:r>
              <a:rPr lang="en" sz="2400" dirty="0">
                <a:effectLst>
                  <a:outerShdw blurRad="38100" dist="38100" dir="2700000" algn="tl">
                    <a:srgbClr val="000000"/>
                  </a:outerShdw>
                </a:effectLst>
                <a:latin typeface="Calibri" pitchFamily="34" charset="0"/>
                <a:cs typeface="Times New Roman" pitchFamily="18" charset="0"/>
              </a:rPr>
              <a:t>1 ± 1.0 %</a:t>
            </a:r>
          </a:p>
          <a:p>
            <a:pPr>
              <a:lnSpc>
                <a:spcPct val="50000"/>
              </a:lnSpc>
              <a:spcBef>
                <a:spcPct val="50000"/>
              </a:spcBef>
              <a:buFont typeface="Wingdings" panose="05000000000000000000" pitchFamily="2" charset="2"/>
              <a:buNone/>
              <a:defRPr/>
            </a:pPr>
            <a:r>
              <a:rPr lang="en" sz="2400" dirty="0">
                <a:effectLst>
                  <a:outerShdw blurRad="38100" dist="38100" dir="2700000" algn="tl">
                    <a:srgbClr val="000000"/>
                  </a:outerShdw>
                </a:effectLst>
                <a:latin typeface="Calibri" pitchFamily="34" charset="0"/>
                <a:cs typeface="Times New Roman" pitchFamily="18" charset="0"/>
              </a:rPr>
              <a:t>Eosinophils 0 ± 0.5 %</a:t>
            </a:r>
          </a:p>
          <a:p>
            <a:pPr>
              <a:lnSpc>
                <a:spcPct val="50000"/>
              </a:lnSpc>
              <a:spcBef>
                <a:spcPct val="50000"/>
              </a:spcBef>
              <a:buFont typeface="Wingdings" panose="05000000000000000000" pitchFamily="2" charset="2"/>
              <a:buNone/>
              <a:defRPr/>
            </a:pPr>
            <a:r>
              <a:rPr lang="en" sz="2400" dirty="0">
                <a:effectLst>
                  <a:outerShdw blurRad="38100" dist="38100" dir="2700000" algn="tl">
                    <a:srgbClr val="000000"/>
                  </a:outerShdw>
                </a:effectLst>
                <a:latin typeface="Calibri" pitchFamily="34" charset="0"/>
                <a:cs typeface="Times New Roman" pitchFamily="18" charset="0"/>
              </a:rPr>
              <a:t>Basophils / mast cells -- </a:t>
            </a:r>
            <a:endParaRPr lang="it-IT" sz="2400" dirty="0">
              <a:effectLst>
                <a:outerShdw blurRad="38100" dist="38100" dir="2700000" algn="tl">
                  <a:srgbClr val="000000"/>
                </a:outerShdw>
              </a:effectLst>
              <a:latin typeface="Calibri" pitchFamily="34" charset="0"/>
            </a:endParaRPr>
          </a:p>
        </p:txBody>
      </p:sp>
      <p:graphicFrame>
        <p:nvGraphicFramePr>
          <p:cNvPr id="7170" name="Object 11">
            <a:extLst>
              <a:ext uri="{FF2B5EF4-FFF2-40B4-BE49-F238E27FC236}">
                <a16:creationId xmlns="" xmlns:a16="http://schemas.microsoft.com/office/drawing/2014/main" id="{E49DB923-A147-F540-9B8F-BD748449B3D6}"/>
              </a:ext>
            </a:extLst>
          </p:cNvPr>
          <p:cNvGraphicFramePr>
            <a:graphicFrameLocks noChangeAspect="1"/>
          </p:cNvGraphicFramePr>
          <p:nvPr/>
        </p:nvGraphicFramePr>
        <p:xfrm>
          <a:off x="6896100" y="2057400"/>
          <a:ext cx="2286000" cy="1608138"/>
        </p:xfrm>
        <a:graphic>
          <a:graphicData uri="http://schemas.openxmlformats.org/presentationml/2006/ole">
            <mc:AlternateContent xmlns:mc="http://schemas.openxmlformats.org/markup-compatibility/2006">
              <mc:Choice xmlns:v="urn:schemas-microsoft-com:vml" Requires="v">
                <p:oleObj spid="_x0000_s7196" name="Fotografia Photo Editor" r:id="rId4" imgW="5571429" imgH="3610479" progId="">
                  <p:embed/>
                </p:oleObj>
              </mc:Choice>
              <mc:Fallback>
                <p:oleObj name="Fotografia Photo Editor" r:id="rId4" imgW="5571429" imgH="3610479" progId="">
                  <p:embed/>
                  <p:pic>
                    <p:nvPicPr>
                      <p:cNvPr id="7170" name="Object 11">
                        <a:extLst>
                          <a:ext uri="{FF2B5EF4-FFF2-40B4-BE49-F238E27FC236}">
                            <a16:creationId xmlns="" xmlns:a16="http://schemas.microsoft.com/office/drawing/2014/main" id="{E49DB923-A147-F540-9B8F-BD748449B3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6100" y="2057400"/>
                        <a:ext cx="2286000" cy="1608138"/>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71" name="Object 9">
            <a:extLst>
              <a:ext uri="{FF2B5EF4-FFF2-40B4-BE49-F238E27FC236}">
                <a16:creationId xmlns="" xmlns:a16="http://schemas.microsoft.com/office/drawing/2014/main" id="{3278C130-C965-F660-72B7-FDFA8C7239E6}"/>
              </a:ext>
            </a:extLst>
          </p:cNvPr>
          <p:cNvGraphicFramePr>
            <a:graphicFrameLocks noChangeAspect="1"/>
          </p:cNvGraphicFramePr>
          <p:nvPr/>
        </p:nvGraphicFramePr>
        <p:xfrm>
          <a:off x="6819900" y="4038600"/>
          <a:ext cx="2428875" cy="1724025"/>
        </p:xfrm>
        <a:graphic>
          <a:graphicData uri="http://schemas.openxmlformats.org/presentationml/2006/ole">
            <mc:AlternateContent xmlns:mc="http://schemas.openxmlformats.org/markup-compatibility/2006">
              <mc:Choice xmlns:v="urn:schemas-microsoft-com:vml" Requires="v">
                <p:oleObj spid="_x0000_s7197" name="Fotografia Photo Editor" r:id="rId6" imgW="6076190" imgH="4315427" progId="">
                  <p:embed/>
                </p:oleObj>
              </mc:Choice>
              <mc:Fallback>
                <p:oleObj name="Fotografia Photo Editor" r:id="rId6" imgW="6076190" imgH="4315427" progId="">
                  <p:embed/>
                  <p:pic>
                    <p:nvPicPr>
                      <p:cNvPr id="7171" name="Object 9">
                        <a:extLst>
                          <a:ext uri="{FF2B5EF4-FFF2-40B4-BE49-F238E27FC236}">
                            <a16:creationId xmlns="" xmlns:a16="http://schemas.microsoft.com/office/drawing/2014/main" id="{3278C130-C965-F660-72B7-FDFA8C7239E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19900" y="4038600"/>
                        <a:ext cx="2428875" cy="1724025"/>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CE54BF-26CF-26E1-988A-EA9C53715CFA}"/>
              </a:ext>
            </a:extLst>
          </p:cNvPr>
          <p:cNvSpPr>
            <a:spLocks noGrp="1"/>
          </p:cNvSpPr>
          <p:nvPr>
            <p:ph type="title"/>
          </p:nvPr>
        </p:nvSpPr>
        <p:spPr/>
        <p:txBody>
          <a:bodyPr/>
          <a:lstStyle/>
          <a:p>
            <a:pPr>
              <a:defRPr/>
            </a:pP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BRONCHOALVE</a:t>
            </a:r>
            <a:r>
              <a:rPr lang="sr-Latn-RS"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OLAR</a:t>
            </a: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 </a:t>
            </a:r>
            <a:r>
              <a:rPr lang="en" altLang="en-US" sz="3600" dirty="0">
                <a:solidFill>
                  <a:schemeClr val="tx1"/>
                </a:solidFill>
                <a:latin typeface="Calibri" panose="020F0502020204030204" pitchFamily="34" charset="0"/>
                <a:ea typeface="Verdana" panose="020B0604030504040204" pitchFamily="34" charset="0"/>
                <a:cs typeface="Calibri" panose="020F0502020204030204" pitchFamily="34" charset="0"/>
              </a:rPr>
              <a:t>LAVAGE </a:t>
            </a: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a:t>
            </a:r>
            <a:r>
              <a:rPr lang="en" altLang="en-US" sz="3600" dirty="0" smtClean="0">
                <a:effectLst>
                  <a:outerShdw blurRad="38100" dist="38100" dir="2700000" algn="tl">
                    <a:srgbClr val="000000"/>
                  </a:outerShdw>
                </a:effectLst>
                <a:latin typeface="Calibri" panose="020F0502020204030204" pitchFamily="34" charset="0"/>
                <a:ea typeface="Verdana" panose="020B0604030504040204" pitchFamily="34" charset="0"/>
                <a:cs typeface="Calibri" panose="020F0502020204030204" pitchFamily="34" charset="0"/>
              </a:rPr>
              <a:t>BAL)</a:t>
            </a:r>
            <a:endParaRPr lang="sr-Latn-CS" altLang="en-US" sz="3600" dirty="0">
              <a:latin typeface="Calibri" panose="020F0502020204030204" pitchFamily="34" charset="0"/>
              <a:ea typeface="Verdana" panose="020B0604030504040204" pitchFamily="34" charset="0"/>
              <a:cs typeface="Calibri" panose="020F0502020204030204" pitchFamily="34" charset="0"/>
            </a:endParaRPr>
          </a:p>
        </p:txBody>
      </p:sp>
      <p:sp>
        <p:nvSpPr>
          <p:cNvPr id="3" name="Content Placeholder 2">
            <a:extLst>
              <a:ext uri="{FF2B5EF4-FFF2-40B4-BE49-F238E27FC236}">
                <a16:creationId xmlns="" xmlns:a16="http://schemas.microsoft.com/office/drawing/2014/main" id="{A0041121-8506-AE9E-6140-E86EA427E4C6}"/>
              </a:ext>
            </a:extLst>
          </p:cNvPr>
          <p:cNvSpPr>
            <a:spLocks noGrp="1"/>
          </p:cNvSpPr>
          <p:nvPr>
            <p:ph idx="1"/>
          </p:nvPr>
        </p:nvSpPr>
        <p:spPr>
          <a:xfrm>
            <a:off x="1104900" y="2017713"/>
            <a:ext cx="8421688" cy="4114800"/>
          </a:xfrm>
          <a:ln w="38100"/>
        </p:spPr>
        <p:txBody>
          <a:bodyPr/>
          <a:lstStyle/>
          <a:p>
            <a:pPr>
              <a:buFont typeface="Wingdings" panose="05000000000000000000" pitchFamily="2" charset="2"/>
              <a:buNone/>
              <a:defRPr/>
            </a:pPr>
            <a:r>
              <a:rPr lang="en" sz="2400" b="1" dirty="0">
                <a:effectLst>
                  <a:outerShdw blurRad="38100" dist="38100" dir="2700000" algn="tl">
                    <a:srgbClr val="000000"/>
                  </a:outerShdw>
                </a:effectLst>
                <a:latin typeface="Calibri" pitchFamily="34" charset="0"/>
              </a:rPr>
              <a:t>BAL: pathological</a:t>
            </a:r>
          </a:p>
          <a:p>
            <a:pPr eaLnBrk="1" hangingPunct="1">
              <a:buFont typeface="Arial" pitchFamily="34" charset="0"/>
              <a:buChar char="•"/>
              <a:defRPr/>
            </a:pPr>
            <a:endParaRPr lang="sr-Cyrl-RS" sz="2400" b="1" dirty="0">
              <a:solidFill>
                <a:srgbClr val="FFFF00"/>
              </a:solidFill>
              <a:latin typeface="Calibri" pitchFamily="34" charset="0"/>
            </a:endParaRPr>
          </a:p>
          <a:p>
            <a:pPr eaLnBrk="1" hangingPunct="1">
              <a:buFont typeface="Arial" pitchFamily="34" charset="0"/>
              <a:buChar char="•"/>
              <a:defRPr/>
            </a:pPr>
            <a:r>
              <a:rPr lang="en" sz="2400" dirty="0">
                <a:solidFill>
                  <a:srgbClr val="FFFF00"/>
                </a:solidFill>
                <a:latin typeface="Calibri" pitchFamily="34" charset="0"/>
              </a:rPr>
              <a:t>Neutrophil predominance </a:t>
            </a:r>
            <a:r>
              <a:rPr lang="en" sz="2400" dirty="0">
                <a:latin typeface="Calibri" pitchFamily="34" charset="0"/>
              </a:rPr>
              <a:t>in smokers, IPF, asbestosis</a:t>
            </a:r>
            <a:endParaRPr lang="en-US" sz="2400" dirty="0">
              <a:latin typeface="Calibri" pitchFamily="34" charset="0"/>
            </a:endParaRPr>
          </a:p>
          <a:p>
            <a:pPr eaLnBrk="1" hangingPunct="1">
              <a:buFont typeface="Arial" pitchFamily="34" charset="0"/>
              <a:buChar char="•"/>
              <a:defRPr/>
            </a:pPr>
            <a:r>
              <a:rPr lang="en" sz="2400" dirty="0">
                <a:solidFill>
                  <a:srgbClr val="FFFF00"/>
                </a:solidFill>
                <a:latin typeface="Calibri" pitchFamily="34" charset="0"/>
              </a:rPr>
              <a:t>Lymphocyte predominance </a:t>
            </a:r>
            <a:r>
              <a:rPr lang="en" sz="2400" dirty="0">
                <a:latin typeface="Calibri" pitchFamily="34" charset="0"/>
              </a:rPr>
              <a:t>in sarcoidosis and hypersensitivity </a:t>
            </a:r>
            <a:r>
              <a:rPr lang="en" sz="2400" dirty="0" smtClean="0">
                <a:latin typeface="Calibri" pitchFamily="34" charset="0"/>
              </a:rPr>
              <a:t>p</a:t>
            </a:r>
            <a:r>
              <a:rPr lang="sr-Latn-RS" sz="2400" dirty="0" smtClean="0">
                <a:latin typeface="Calibri" pitchFamily="34" charset="0"/>
              </a:rPr>
              <a:t>n</a:t>
            </a:r>
            <a:r>
              <a:rPr lang="en" sz="2400" dirty="0" smtClean="0">
                <a:latin typeface="Calibri" pitchFamily="34" charset="0"/>
              </a:rPr>
              <a:t>emonitis</a:t>
            </a:r>
            <a:endParaRPr lang="en-US" sz="2400" dirty="0">
              <a:latin typeface="Calibri" pitchFamily="34" charset="0"/>
            </a:endParaRPr>
          </a:p>
          <a:p>
            <a:pPr eaLnBrk="1" hangingPunct="1">
              <a:buFont typeface="Arial" pitchFamily="34" charset="0"/>
              <a:buChar char="•"/>
              <a:defRPr/>
            </a:pPr>
            <a:r>
              <a:rPr lang="en" sz="2400" dirty="0">
                <a:solidFill>
                  <a:srgbClr val="FFFF00"/>
                </a:solidFill>
                <a:latin typeface="Calibri" pitchFamily="34" charset="0"/>
              </a:rPr>
              <a:t>Eosinophilic predominance </a:t>
            </a:r>
            <a:r>
              <a:rPr lang="en" sz="2400" dirty="0">
                <a:latin typeface="Calibri" pitchFamily="34" charset="0"/>
              </a:rPr>
              <a:t>in chronic eosinophilic pneumonia, </a:t>
            </a:r>
            <a:r>
              <a:rPr lang="en" sz="2400" dirty="0" err="1">
                <a:latin typeface="Calibri" pitchFamily="34" charset="0"/>
              </a:rPr>
              <a:t>Loeffler</a:t>
            </a:r>
            <a:r>
              <a:rPr lang="en" sz="2400" dirty="0">
                <a:latin typeface="Calibri" pitchFamily="34" charset="0"/>
              </a:rPr>
              <a:t> syndrome or </a:t>
            </a:r>
            <a:r>
              <a:rPr lang="en" sz="2400" dirty="0" err="1">
                <a:latin typeface="Calibri" pitchFamily="34" charset="0"/>
              </a:rPr>
              <a:t>Churg </a:t>
            </a:r>
            <a:r>
              <a:rPr lang="en" sz="2400" dirty="0">
                <a:latin typeface="Calibri" pitchFamily="34" charset="0"/>
              </a:rPr>
              <a:t>-Strauss angitis</a:t>
            </a:r>
            <a:endParaRPr lang="sr-Cyrl-RS" sz="2400" dirty="0">
              <a:effectLst>
                <a:outerShdw blurRad="38100" dist="38100" dir="2700000" algn="tl">
                  <a:srgbClr val="000000"/>
                </a:outerShdw>
              </a:effectLst>
              <a:latin typeface="Calibri" pitchFamily="34" charset="0"/>
            </a:endParaRPr>
          </a:p>
          <a:p>
            <a:pPr>
              <a:defRPr/>
            </a:pPr>
            <a:endParaRPr lang="sr-Latn-C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33122" name="Title 1">
            <a:extLst>
              <a:ext uri="{FF2B5EF4-FFF2-40B4-BE49-F238E27FC236}">
                <a16:creationId xmlns="" xmlns:a16="http://schemas.microsoft.com/office/drawing/2014/main" id="{1ED57635-415E-D7B4-C893-19BCC0C2E42A}"/>
              </a:ext>
            </a:extLst>
          </p:cNvPr>
          <p:cNvSpPr>
            <a:spLocks noGrp="1"/>
          </p:cNvSpPr>
          <p:nvPr>
            <p:ph type="title"/>
          </p:nvPr>
        </p:nvSpPr>
        <p:spPr/>
        <p:txBody>
          <a:bodyPr/>
          <a:lstStyle/>
          <a:p>
            <a:pPr>
              <a:defRPr/>
            </a:pP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BRONCHOALVE</a:t>
            </a:r>
            <a:r>
              <a:rPr lang="sr-Latn-RS"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OLAR</a:t>
            </a: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 </a:t>
            </a:r>
            <a:r>
              <a:rPr lang="en" altLang="en-US" sz="3600" dirty="0">
                <a:solidFill>
                  <a:schemeClr val="tx1"/>
                </a:solidFill>
                <a:latin typeface="Calibri" panose="020F0502020204030204" pitchFamily="34" charset="0"/>
                <a:ea typeface="Verdana" panose="020B0604030504040204" pitchFamily="34" charset="0"/>
                <a:cs typeface="Calibri" panose="020F0502020204030204" pitchFamily="34" charset="0"/>
              </a:rPr>
              <a:t>LAVAGE </a:t>
            </a:r>
            <a:r>
              <a:rPr lang="en" altLang="en-US" sz="3600" dirty="0" smtClean="0">
                <a:solidFill>
                  <a:schemeClr val="tx1"/>
                </a:solidFill>
                <a:latin typeface="Calibri" panose="020F0502020204030204" pitchFamily="34" charset="0"/>
                <a:ea typeface="Verdana" panose="020B0604030504040204" pitchFamily="34" charset="0"/>
                <a:cs typeface="Calibri" panose="020F0502020204030204" pitchFamily="34" charset="0"/>
              </a:rPr>
              <a:t>(</a:t>
            </a:r>
            <a:r>
              <a:rPr lang="en" altLang="en-US" sz="3600" dirty="0" smtClean="0">
                <a:solidFill>
                  <a:schemeClr val="tx1"/>
                </a:solidFill>
                <a:effectLst>
                  <a:outerShdw blurRad="38100" dist="38100" dir="2700000" algn="tl">
                    <a:srgbClr val="000000"/>
                  </a:outerShdw>
                </a:effectLst>
                <a:latin typeface="Calibri" panose="020F0502020204030204" pitchFamily="34" charset="0"/>
                <a:ea typeface="Verdana" panose="020B0604030504040204" pitchFamily="34" charset="0"/>
                <a:cs typeface="Calibri" panose="020F0502020204030204" pitchFamily="34" charset="0"/>
              </a:rPr>
              <a:t>BAL)</a:t>
            </a:r>
            <a:endParaRPr lang="sr-Latn-CS" altLang="en-US" sz="3600" dirty="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142339" name="Content Placeholder 2">
            <a:extLst>
              <a:ext uri="{FF2B5EF4-FFF2-40B4-BE49-F238E27FC236}">
                <a16:creationId xmlns="" xmlns:a16="http://schemas.microsoft.com/office/drawing/2014/main" id="{02F44073-B411-B5F8-E5E6-92F19403FE33}"/>
              </a:ext>
            </a:extLst>
          </p:cNvPr>
          <p:cNvSpPr>
            <a:spLocks noGrp="1"/>
          </p:cNvSpPr>
          <p:nvPr>
            <p:ph idx="1"/>
          </p:nvPr>
        </p:nvSpPr>
        <p:spPr>
          <a:xfrm>
            <a:off x="1104900" y="2017713"/>
            <a:ext cx="8421688" cy="4114800"/>
          </a:xfrm>
        </p:spPr>
        <p:txBody>
          <a:bodyPr/>
          <a:lstStyle/>
          <a:p>
            <a:endParaRPr lang="ru-RU" altLang="en-US" sz="2400" b="1" dirty="0">
              <a:latin typeface="Calibri" panose="020F0502020204030204" pitchFamily="34" charset="0"/>
            </a:endParaRPr>
          </a:p>
          <a:p>
            <a:pPr>
              <a:buFont typeface="Arial" panose="020B0604020202020204" pitchFamily="34" charset="0"/>
              <a:buChar char="•"/>
            </a:pPr>
            <a:endParaRPr lang="ru-RU" altLang="en-US" sz="2400" b="1" dirty="0">
              <a:latin typeface="Calibri" panose="020F0502020204030204" pitchFamily="34" charset="0"/>
              <a:cs typeface="Times New Roman" panose="02020603050405020304" pitchFamily="18" charset="0"/>
            </a:endParaRPr>
          </a:p>
          <a:p>
            <a:pPr>
              <a:buFont typeface="Arial" panose="020B0604020202020204" pitchFamily="34" charset="0"/>
              <a:buChar char="•"/>
            </a:pPr>
            <a:r>
              <a:rPr lang="en" altLang="en-US" sz="2400" dirty="0">
                <a:latin typeface="Calibri" panose="020F0502020204030204" pitchFamily="34" charset="0"/>
                <a:cs typeface="Times New Roman" panose="02020603050405020304" pitchFamily="18" charset="0"/>
              </a:rPr>
              <a:t>Diagnostic role limited in </a:t>
            </a:r>
            <a:r>
              <a:rPr lang="en" altLang="en-US" sz="2400" dirty="0" smtClean="0">
                <a:latin typeface="Calibri" panose="020F0502020204030204" pitchFamily="34" charset="0"/>
                <a:cs typeface="Times New Roman" panose="02020603050405020304" pitchFamily="18" charset="0"/>
              </a:rPr>
              <a:t>I</a:t>
            </a:r>
            <a:r>
              <a:rPr lang="sr-Latn-RS" altLang="en-US" sz="2400" dirty="0" smtClean="0">
                <a:latin typeface="Calibri" panose="020F0502020204030204" pitchFamily="34" charset="0"/>
                <a:cs typeface="Times New Roman" panose="02020603050405020304" pitchFamily="18" charset="0"/>
              </a:rPr>
              <a:t>LD</a:t>
            </a:r>
            <a:endParaRPr lang="ru-RU" altLang="en-US" sz="2400" dirty="0">
              <a:latin typeface="Calibri" panose="020F0502020204030204" pitchFamily="34" charset="0"/>
              <a:cs typeface="Times New Roman" panose="02020603050405020304" pitchFamily="18" charset="0"/>
            </a:endParaRPr>
          </a:p>
          <a:p>
            <a:pPr>
              <a:buFont typeface="Arial" panose="020B0604020202020204" pitchFamily="34" charset="0"/>
              <a:buChar char="•"/>
            </a:pPr>
            <a:r>
              <a:rPr lang="en" altLang="en-US" sz="2400" dirty="0">
                <a:latin typeface="Calibri" panose="020F0502020204030204" pitchFamily="34" charset="0"/>
                <a:cs typeface="Times New Roman" panose="02020603050405020304" pitchFamily="18" charset="0"/>
              </a:rPr>
              <a:t>Differential-diagnostic role (exclusion of infection, primarily tuberculosis and malignancy)</a:t>
            </a:r>
            <a:r>
              <a:rPr lang="en" altLang="en-US" sz="2400" b="1" dirty="0">
                <a:latin typeface="Calibri" panose="020F0502020204030204" pitchFamily="34" charset="0"/>
                <a:cs typeface="Times New Roman" panose="02020603050405020304" pitchFamily="18" charset="0"/>
              </a:rPr>
              <a:t> </a:t>
            </a:r>
            <a:r>
              <a:rPr lang="ru-RU" altLang="en-US" sz="2400" b="1" dirty="0">
                <a:latin typeface="Calibri" panose="020F0502020204030204" pitchFamily="34" charset="0"/>
              </a:rPr>
              <a:t/>
            </a:r>
            <a:br>
              <a:rPr lang="ru-RU" altLang="en-US" sz="2400" b="1" dirty="0">
                <a:latin typeface="Calibri" panose="020F0502020204030204" pitchFamily="34" charset="0"/>
              </a:rPr>
            </a:br>
            <a:endParaRPr lang="sr-Latn-CS" altLang="en-US" sz="2400" b="1" dirty="0">
              <a:latin typeface="Calibri" panose="020F0502020204030204"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3362" name="Title 1">
            <a:extLst>
              <a:ext uri="{FF2B5EF4-FFF2-40B4-BE49-F238E27FC236}">
                <a16:creationId xmlns="" xmlns:a16="http://schemas.microsoft.com/office/drawing/2014/main" id="{9D7810A8-C566-1E0F-D3BF-95B5BEBD6637}"/>
              </a:ext>
            </a:extLst>
          </p:cNvPr>
          <p:cNvSpPr>
            <a:spLocks noGrp="1"/>
          </p:cNvSpPr>
          <p:nvPr>
            <p:ph type="title"/>
          </p:nvPr>
        </p:nvSpPr>
        <p:spPr/>
        <p:txBody>
          <a:bodyPr/>
          <a:lstStyle/>
          <a:p>
            <a:r>
              <a:rPr lang="en" altLang="en-US" sz="3600">
                <a:latin typeface="Calibri" panose="020F0502020204030204" pitchFamily="34" charset="0"/>
                <a:ea typeface="Verdana" panose="020B0604030504040204" pitchFamily="34" charset="0"/>
                <a:cs typeface="Calibri" panose="020F0502020204030204" pitchFamily="34" charset="0"/>
              </a:rPr>
              <a:t>SURGICAL LUNG BIOPSY</a:t>
            </a:r>
            <a:endParaRPr lang="sr-Latn-CS" altLang="en-US" sz="3600">
              <a:solidFill>
                <a:schemeClr val="tx1"/>
              </a:solidFill>
              <a:latin typeface="Calibri" panose="020F0502020204030204" pitchFamily="34" charset="0"/>
              <a:ea typeface="Verdana" panose="020B0604030504040204" pitchFamily="34" charset="0"/>
              <a:cs typeface="Calibri" panose="020F0502020204030204" pitchFamily="34" charset="0"/>
            </a:endParaRPr>
          </a:p>
        </p:txBody>
      </p:sp>
      <p:sp>
        <p:nvSpPr>
          <p:cNvPr id="143363" name="Content Placeholder 2">
            <a:extLst>
              <a:ext uri="{FF2B5EF4-FFF2-40B4-BE49-F238E27FC236}">
                <a16:creationId xmlns="" xmlns:a16="http://schemas.microsoft.com/office/drawing/2014/main" id="{96022126-811D-2ED6-A78C-6BF68DCC376A}"/>
              </a:ext>
            </a:extLst>
          </p:cNvPr>
          <p:cNvSpPr>
            <a:spLocks noGrp="1"/>
          </p:cNvSpPr>
          <p:nvPr>
            <p:ph idx="1"/>
          </p:nvPr>
        </p:nvSpPr>
        <p:spPr>
          <a:xfrm>
            <a:off x="1104900" y="2017713"/>
            <a:ext cx="8421688" cy="4114800"/>
          </a:xfrm>
        </p:spPr>
        <p:txBody>
          <a:bodyPr/>
          <a:lstStyle/>
          <a:p>
            <a:pPr marL="0" indent="0">
              <a:buFont typeface="Wingdings" panose="05000000000000000000" pitchFamily="2" charset="2"/>
              <a:buNone/>
            </a:pPr>
            <a:r>
              <a:rPr lang="en" altLang="en-US" sz="2400">
                <a:latin typeface="Calibri" panose="020F0502020204030204" pitchFamily="34" charset="0"/>
                <a:ea typeface="Verdana" panose="020B0604030504040204" pitchFamily="34" charset="0"/>
                <a:cs typeface="Verdana" panose="020B0604030504040204" pitchFamily="34" charset="0"/>
              </a:rPr>
              <a:t>The main goal of histological examination is to differentiate UIP from </a:t>
            </a:r>
            <a:r>
              <a:rPr lang="en" altLang="en-US" sz="2400">
                <a:latin typeface="Calibri" panose="020F0502020204030204" pitchFamily="34" charset="0"/>
              </a:rPr>
              <a:t>other ILDs</a:t>
            </a:r>
            <a:endParaRPr lang="ru-RU" altLang="en-US" sz="2400">
              <a:latin typeface="Calibri" panose="020F0502020204030204" pitchFamily="34" charset="0"/>
            </a:endParaRPr>
          </a:p>
          <a:p>
            <a:pPr marL="0" indent="0">
              <a:buFont typeface="Arial" panose="020B0604020202020204" pitchFamily="34" charset="0"/>
              <a:buChar char="•"/>
            </a:pPr>
            <a:r>
              <a:rPr lang="en" altLang="en-US" sz="2400">
                <a:latin typeface="Calibri" panose="020F0502020204030204" pitchFamily="34" charset="0"/>
              </a:rPr>
              <a:t>caused by drugs</a:t>
            </a:r>
          </a:p>
          <a:p>
            <a:pPr marL="0" indent="0">
              <a:buFont typeface="Arial" panose="020B0604020202020204" pitchFamily="34" charset="0"/>
              <a:buChar char="•"/>
            </a:pPr>
            <a:r>
              <a:rPr lang="en" altLang="en-US" sz="2400">
                <a:latin typeface="Calibri" panose="020F0502020204030204" pitchFamily="34" charset="0"/>
              </a:rPr>
              <a:t>environmental factors</a:t>
            </a:r>
          </a:p>
          <a:p>
            <a:pPr marL="0" indent="0">
              <a:buFont typeface="Arial" panose="020B0604020202020204" pitchFamily="34" charset="0"/>
              <a:buChar char="•"/>
            </a:pPr>
            <a:r>
              <a:rPr lang="en" altLang="en-US" sz="2400">
                <a:latin typeface="Calibri" panose="020F0502020204030204" pitchFamily="34" charset="0"/>
              </a:rPr>
              <a:t>systemic connective tissue diseases</a:t>
            </a:r>
            <a:endParaRPr lang="en-US" altLang="en-US" sz="2400">
              <a:latin typeface="Calibri" panose="020F0502020204030204" pitchFamily="34"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 xmlns:a16="http://schemas.microsoft.com/office/drawing/2014/main" id="{76B357F8-FF8B-7D1A-72C2-2DBAD6AE0A54}"/>
              </a:ext>
            </a:extLst>
          </p:cNvPr>
          <p:cNvGraphicFramePr>
            <a:graphicFrameLocks noGrp="1"/>
          </p:cNvGraphicFramePr>
          <p:nvPr>
            <p:ph idx="1"/>
            <p:extLst>
              <p:ext uri="{D42A27DB-BD31-4B8C-83A1-F6EECF244321}">
                <p14:modId xmlns:p14="http://schemas.microsoft.com/office/powerpoint/2010/main" val="1139274035"/>
              </p:ext>
            </p:extLst>
          </p:nvPr>
        </p:nvGraphicFramePr>
        <p:xfrm>
          <a:off x="1028700" y="260649"/>
          <a:ext cx="8220075" cy="5606754"/>
        </p:xfrm>
        <a:graphic>
          <a:graphicData uri="http://schemas.openxmlformats.org/drawingml/2006/table">
            <a:tbl>
              <a:tblPr firstRow="1" bandRow="1">
                <a:tableStyleId>{F5AB1C69-6EDB-4FF4-983F-18BD219EF322}</a:tableStyleId>
              </a:tblPr>
              <a:tblGrid>
                <a:gridCol w="2055019">
                  <a:extLst>
                    <a:ext uri="{9D8B030D-6E8A-4147-A177-3AD203B41FA5}">
                      <a16:colId xmlns="" xmlns:a16="http://schemas.microsoft.com/office/drawing/2014/main" val="20000"/>
                    </a:ext>
                  </a:extLst>
                </a:gridCol>
                <a:gridCol w="1968007">
                  <a:extLst>
                    <a:ext uri="{9D8B030D-6E8A-4147-A177-3AD203B41FA5}">
                      <a16:colId xmlns="" xmlns:a16="http://schemas.microsoft.com/office/drawing/2014/main" val="20001"/>
                    </a:ext>
                  </a:extLst>
                </a:gridCol>
                <a:gridCol w="2047340">
                  <a:extLst>
                    <a:ext uri="{9D8B030D-6E8A-4147-A177-3AD203B41FA5}">
                      <a16:colId xmlns="" xmlns:a16="http://schemas.microsoft.com/office/drawing/2014/main" val="20002"/>
                    </a:ext>
                  </a:extLst>
                </a:gridCol>
                <a:gridCol w="2149709">
                  <a:extLst>
                    <a:ext uri="{9D8B030D-6E8A-4147-A177-3AD203B41FA5}">
                      <a16:colId xmlns="" xmlns:a16="http://schemas.microsoft.com/office/drawing/2014/main" val="20003"/>
                    </a:ext>
                  </a:extLst>
                </a:gridCol>
              </a:tblGrid>
              <a:tr h="504288">
                <a:tc gridSpan="4">
                  <a:txBody>
                    <a:bodyPr/>
                    <a:lstStyle/>
                    <a:p>
                      <a:pPr algn="ctr"/>
                      <a:r>
                        <a:rPr lang="en" sz="1800" b="1" i="0" kern="1200" dirty="0">
                          <a:solidFill>
                            <a:schemeClr val="lt1"/>
                          </a:solidFill>
                          <a:effectLst/>
                          <a:latin typeface="Calibri" panose="020F0502020204030204" pitchFamily="34" charset="0"/>
                          <a:ea typeface="+mn-ea"/>
                          <a:cs typeface="Calibri" panose="020F0502020204030204" pitchFamily="34" charset="0"/>
                        </a:rPr>
                        <a:t>Pathohistological criteria for the pattern of UIP</a:t>
                      </a:r>
                      <a:endParaRPr lang="en-US" sz="1800" b="1" dirty="0">
                        <a:latin typeface="Calibri" panose="020F0502020204030204" pitchFamily="34" charset="0"/>
                        <a:cs typeface="Calibri" panose="020F0502020204030204" pitchFamily="34" charset="0"/>
                      </a:endParaRPr>
                    </a:p>
                  </a:txBody>
                  <a:tcPr marL="68586" marR="68586" marT="34292" marB="34292">
                    <a:solidFill>
                      <a:srgbClr val="00B05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 xmlns:a16="http://schemas.microsoft.com/office/drawing/2014/main" val="10000"/>
                  </a:ext>
                </a:extLst>
              </a:tr>
              <a:tr h="269587">
                <a:tc>
                  <a:txBody>
                    <a:bodyPr/>
                    <a:lstStyle/>
                    <a:p>
                      <a:r>
                        <a:rPr lang="en" sz="1200" b="1" i="0" kern="1200" dirty="0">
                          <a:solidFill>
                            <a:schemeClr val="bg2">
                              <a:lumMod val="50000"/>
                            </a:schemeClr>
                          </a:solidFill>
                          <a:effectLst/>
                          <a:latin typeface="Calibri" panose="020F0502020204030204" pitchFamily="34" charset="0"/>
                          <a:ea typeface="+mn-ea"/>
                          <a:cs typeface="Calibri" panose="020F0502020204030204" pitchFamily="34" charset="0"/>
                        </a:rPr>
                        <a:t>UIP</a:t>
                      </a:r>
                    </a:p>
                  </a:txBody>
                  <a:tcPr marL="68586" marR="68586" marT="34292" marB="34292"/>
                </a:tc>
                <a:tc>
                  <a:txBody>
                    <a:bodyPr/>
                    <a:lstStyle/>
                    <a:p>
                      <a:pPr fontAlgn="base"/>
                      <a:r>
                        <a:rPr lang="en" sz="1200" b="1" dirty="0" err="1">
                          <a:solidFill>
                            <a:schemeClr val="bg2">
                              <a:lumMod val="50000"/>
                            </a:schemeClr>
                          </a:solidFill>
                          <a:effectLst/>
                          <a:latin typeface="Calibri" panose="020F0502020204030204" pitchFamily="34" charset="0"/>
                          <a:cs typeface="Calibri" panose="020F0502020204030204" pitchFamily="34" charset="0"/>
                        </a:rPr>
                        <a:t>Trust </a:t>
                      </a:r>
                      <a:r>
                        <a:rPr lang="en" sz="1200" b="1" dirty="0">
                          <a:solidFill>
                            <a:schemeClr val="bg2">
                              <a:lumMod val="50000"/>
                            </a:schemeClr>
                          </a:solidFill>
                          <a:effectLst/>
                          <a:latin typeface="Calibri" panose="020F0502020204030204" pitchFamily="34" charset="0"/>
                          <a:cs typeface="Calibri" panose="020F0502020204030204" pitchFamily="34" charset="0"/>
                        </a:rPr>
                        <a:t>in UIP</a:t>
                      </a:r>
                      <a:endParaRPr lang="en-US" sz="1200" b="1" dirty="0">
                        <a:solidFill>
                          <a:schemeClr val="bg2">
                            <a:lumMod val="50000"/>
                          </a:schemeClr>
                        </a:solidFill>
                        <a:effectLst/>
                        <a:latin typeface="Calibri" panose="020F0502020204030204" pitchFamily="34" charset="0"/>
                        <a:cs typeface="Calibri" panose="020F0502020204030204" pitchFamily="34" charset="0"/>
                      </a:endParaRPr>
                    </a:p>
                  </a:txBody>
                  <a:tcPr marL="50010" marR="68586" marT="34292" marB="34292" anchor="ctr"/>
                </a:tc>
                <a:tc>
                  <a:txBody>
                    <a:bodyPr/>
                    <a:lstStyle/>
                    <a:p>
                      <a:pPr fontAlgn="base"/>
                      <a:r>
                        <a:rPr lang="en" sz="1200" b="1" dirty="0" err="1">
                          <a:solidFill>
                            <a:schemeClr val="bg2">
                              <a:lumMod val="50000"/>
                            </a:schemeClr>
                          </a:solidFill>
                          <a:latin typeface="Calibri" panose="020F0502020204030204" pitchFamily="34" charset="0"/>
                          <a:cs typeface="Calibri" panose="020F0502020204030204" pitchFamily="34" charset="0"/>
                        </a:rPr>
                        <a:t>Indeterminate</a:t>
                      </a:r>
                      <a:r>
                        <a:rPr lang="en" sz="1200" b="1" dirty="0">
                          <a:solidFill>
                            <a:schemeClr val="bg2">
                              <a:lumMod val="50000"/>
                            </a:schemeClr>
                          </a:solidFill>
                          <a:latin typeface="Calibri" panose="020F0502020204030204" pitchFamily="34" charset="0"/>
                          <a:cs typeface="Calibri" panose="020F0502020204030204" pitchFamily="34" charset="0"/>
                        </a:rPr>
                        <a:t> </a:t>
                      </a:r>
                      <a:r>
                        <a:rPr lang="en" sz="1200" b="1" dirty="0" err="1">
                          <a:solidFill>
                            <a:schemeClr val="bg2">
                              <a:lumMod val="50000"/>
                            </a:schemeClr>
                          </a:solidFill>
                          <a:latin typeface="Calibri" panose="020F0502020204030204" pitchFamily="34" charset="0"/>
                          <a:cs typeface="Calibri" panose="020F0502020204030204" pitchFamily="34" charset="0"/>
                        </a:rPr>
                        <a:t>for </a:t>
                      </a:r>
                      <a:r>
                        <a:rPr lang="en" sz="1200" b="1" dirty="0">
                          <a:solidFill>
                            <a:schemeClr val="bg2">
                              <a:lumMod val="50000"/>
                            </a:schemeClr>
                          </a:solidFill>
                          <a:latin typeface="Calibri" panose="020F0502020204030204" pitchFamily="34" charset="0"/>
                          <a:cs typeface="Calibri" panose="020F0502020204030204" pitchFamily="34" charset="0"/>
                        </a:rPr>
                        <a:t>UIP</a:t>
                      </a:r>
                      <a:endParaRPr lang="nn-NO" sz="1200" b="1" dirty="0">
                        <a:solidFill>
                          <a:schemeClr val="bg2">
                            <a:lumMod val="50000"/>
                          </a:schemeClr>
                        </a:solidFill>
                        <a:effectLst/>
                        <a:latin typeface="Calibri" panose="020F0502020204030204" pitchFamily="34" charset="0"/>
                        <a:cs typeface="Calibri" panose="020F0502020204030204" pitchFamily="34" charset="0"/>
                      </a:endParaRPr>
                    </a:p>
                  </a:txBody>
                  <a:tcPr marL="50010" marR="68586" marT="34292" marB="34292" anchor="ctr"/>
                </a:tc>
                <a:tc>
                  <a:txBody>
                    <a:bodyPr/>
                    <a:lstStyle/>
                    <a:p>
                      <a:pPr fontAlgn="base"/>
                      <a:r>
                        <a:rPr lang="en" sz="1200" b="1" dirty="0">
                          <a:solidFill>
                            <a:schemeClr val="bg2">
                              <a:lumMod val="50000"/>
                            </a:schemeClr>
                          </a:solidFill>
                          <a:latin typeface="Calibri" panose="020F0502020204030204" pitchFamily="34" charset="0"/>
                          <a:cs typeface="Calibri" panose="020F0502020204030204" pitchFamily="34" charset="0"/>
                        </a:rPr>
                        <a:t>Alternative </a:t>
                      </a:r>
                      <a:r>
                        <a:rPr lang="en" sz="1200" b="1" dirty="0" smtClean="0">
                          <a:solidFill>
                            <a:schemeClr val="bg2">
                              <a:lumMod val="50000"/>
                            </a:schemeClr>
                          </a:solidFill>
                          <a:latin typeface="Calibri" panose="020F0502020204030204" pitchFamily="34" charset="0"/>
                          <a:cs typeface="Calibri" panose="020F0502020204030204" pitchFamily="34" charset="0"/>
                        </a:rPr>
                        <a:t>D</a:t>
                      </a:r>
                      <a:r>
                        <a:rPr lang="sr-Latn-RS" sz="1200" b="1" dirty="0" smtClean="0">
                          <a:solidFill>
                            <a:schemeClr val="bg2">
                              <a:lumMod val="50000"/>
                            </a:schemeClr>
                          </a:solidFill>
                          <a:latin typeface="Calibri" panose="020F0502020204030204" pitchFamily="34" charset="0"/>
                          <a:cs typeface="Calibri" panose="020F0502020204030204" pitchFamily="34" charset="0"/>
                        </a:rPr>
                        <a:t>g</a:t>
                      </a:r>
                      <a:endParaRPr lang="en-US" sz="1200" b="1" dirty="0">
                        <a:solidFill>
                          <a:schemeClr val="bg2">
                            <a:lumMod val="50000"/>
                          </a:schemeClr>
                        </a:solidFill>
                        <a:effectLst/>
                        <a:latin typeface="Calibri" panose="020F0502020204030204" pitchFamily="34" charset="0"/>
                        <a:cs typeface="Calibri" panose="020F0502020204030204" pitchFamily="34" charset="0"/>
                      </a:endParaRPr>
                    </a:p>
                  </a:txBody>
                  <a:tcPr marL="50010" marR="68586" marT="34292" marB="34292" anchor="ctr"/>
                </a:tc>
                <a:extLst>
                  <a:ext uri="{0D108BD9-81ED-4DB2-BD59-A6C34878D82A}">
                    <a16:rowId xmlns="" xmlns:a16="http://schemas.microsoft.com/office/drawing/2014/main" val="10001"/>
                  </a:ext>
                </a:extLst>
              </a:tr>
              <a:tr h="1173697">
                <a:tc>
                  <a:txBody>
                    <a:bodyPr/>
                    <a:lstStyle/>
                    <a:p>
                      <a:r>
                        <a:rPr lang="en" sz="1200" dirty="0">
                          <a:solidFill>
                            <a:schemeClr val="bg2">
                              <a:lumMod val="50000"/>
                            </a:schemeClr>
                          </a:solidFill>
                          <a:latin typeface="Calibri" panose="020F0502020204030204" pitchFamily="34" charset="0"/>
                          <a:cs typeface="Calibri" panose="020F0502020204030204" pitchFamily="34" charset="0"/>
                        </a:rPr>
                        <a:t>Thick fibrosis with </a:t>
                      </a:r>
                      <a:r>
                        <a:rPr lang="en" sz="1200" dirty="0" smtClean="0">
                          <a:solidFill>
                            <a:schemeClr val="bg2">
                              <a:lumMod val="50000"/>
                            </a:schemeClr>
                          </a:solidFill>
                          <a:latin typeface="Calibri" panose="020F0502020204030204" pitchFamily="34" charset="0"/>
                          <a:cs typeface="Calibri" panose="020F0502020204030204" pitchFamily="34" charset="0"/>
                        </a:rPr>
                        <a:t>violation</a:t>
                      </a:r>
                      <a:r>
                        <a:rPr lang="sr-Latn-RS" sz="1200" dirty="0" smtClean="0">
                          <a:solidFill>
                            <a:schemeClr val="bg2">
                              <a:lumMod val="50000"/>
                            </a:schemeClr>
                          </a:solidFill>
                          <a:latin typeface="Calibri" panose="020F0502020204030204" pitchFamily="34" charset="0"/>
                          <a:cs typeface="Calibri" panose="020F0502020204030204" pitchFamily="34" charset="0"/>
                        </a:rPr>
                        <a:t> of</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architectonics </a:t>
                      </a:r>
                      <a:r>
                        <a:rPr lang="en" sz="1200" dirty="0" smtClean="0">
                          <a:solidFill>
                            <a:schemeClr val="bg2">
                              <a:lumMod val="50000"/>
                            </a:schemeClr>
                          </a:solidFill>
                          <a:latin typeface="Calibri" panose="020F0502020204030204" pitchFamily="34" charset="0"/>
                          <a:cs typeface="Calibri" panose="020F0502020204030204" pitchFamily="34" charset="0"/>
                        </a:rPr>
                        <a:t>(i.e</a:t>
                      </a:r>
                      <a:r>
                        <a:rPr lang="en" sz="1200" dirty="0">
                          <a:solidFill>
                            <a:schemeClr val="bg2">
                              <a:lumMod val="50000"/>
                            </a:schemeClr>
                          </a:solidFill>
                          <a:latin typeface="Calibri" panose="020F0502020204030204" pitchFamily="34" charset="0"/>
                          <a:cs typeface="Calibri" panose="020F0502020204030204" pitchFamily="34" charset="0"/>
                        </a:rPr>
                        <a:t>. </a:t>
                      </a:r>
                      <a:r>
                        <a:rPr lang="en" sz="1200" dirty="0" smtClean="0">
                          <a:solidFill>
                            <a:schemeClr val="bg2">
                              <a:lumMod val="50000"/>
                            </a:schemeClr>
                          </a:solidFill>
                          <a:latin typeface="Calibri" panose="020F0502020204030204" pitchFamily="34" charset="0"/>
                          <a:cs typeface="Calibri" panose="020F0502020204030204" pitchFamily="34" charset="0"/>
                        </a:rPr>
                        <a:t>destructive </a:t>
                      </a:r>
                      <a:r>
                        <a:rPr lang="en" sz="1200" dirty="0">
                          <a:solidFill>
                            <a:schemeClr val="bg2">
                              <a:lumMod val="50000"/>
                            </a:schemeClr>
                          </a:solidFill>
                          <a:latin typeface="Calibri" panose="020F0502020204030204" pitchFamily="34" charset="0"/>
                          <a:cs typeface="Calibri" panose="020F0502020204030204" pitchFamily="34" charset="0"/>
                        </a:rPr>
                        <a:t>scarring and / or </a:t>
                      </a:r>
                      <a:r>
                        <a:rPr lang="en" sz="1200" dirty="0" smtClean="0">
                          <a:solidFill>
                            <a:schemeClr val="bg2">
                              <a:lumMod val="50000"/>
                            </a:schemeClr>
                          </a:solidFill>
                          <a:latin typeface="Calibri" panose="020F0502020204030204" pitchFamily="34" charset="0"/>
                          <a:cs typeface="Calibri" panose="020F0502020204030204" pitchFamily="34" charset="0"/>
                        </a:rPr>
                        <a:t>"honeycombs")</a:t>
                      </a:r>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r>
                        <a:rPr lang="en" sz="1200" dirty="0">
                          <a:solidFill>
                            <a:schemeClr val="bg2">
                              <a:lumMod val="50000"/>
                            </a:schemeClr>
                          </a:solidFill>
                          <a:latin typeface="Calibri" panose="020F0502020204030204" pitchFamily="34" charset="0"/>
                          <a:cs typeface="Calibri" panose="020F0502020204030204" pitchFamily="34" charset="0"/>
                        </a:rPr>
                        <a:t>Some histological characteristics from column 1, but in </a:t>
                      </a:r>
                      <a:r>
                        <a:rPr lang="sr-Latn-RS" sz="1200" dirty="0" smtClean="0">
                          <a:solidFill>
                            <a:schemeClr val="bg2">
                              <a:lumMod val="50000"/>
                            </a:schemeClr>
                          </a:solidFill>
                          <a:latin typeface="Calibri" panose="020F0502020204030204" pitchFamily="34" charset="0"/>
                          <a:cs typeface="Calibri" panose="020F0502020204030204" pitchFamily="34" charset="0"/>
                        </a:rPr>
                        <a:t>the</a:t>
                      </a:r>
                      <a:r>
                        <a:rPr lang="sr-Latn-RS" sz="1200" baseline="0" dirty="0" smtClean="0">
                          <a:solidFill>
                            <a:schemeClr val="bg2">
                              <a:lumMod val="50000"/>
                            </a:schemeClr>
                          </a:solidFill>
                          <a:latin typeface="Calibri" panose="020F0502020204030204" pitchFamily="34" charset="0"/>
                          <a:cs typeface="Calibri" panose="020F0502020204030204" pitchFamily="34" charset="0"/>
                        </a:rPr>
                        <a:t> amount</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which prevents definitive diagnosis of UIP/IPF</a:t>
                      </a:r>
                      <a:endParaRPr lang="en-US" sz="1200" b="0" i="0" kern="1200" dirty="0">
                        <a:solidFill>
                          <a:schemeClr val="bg2">
                            <a:lumMod val="50000"/>
                          </a:schemeClr>
                        </a:solidFill>
                        <a:effectLst/>
                        <a:latin typeface="Calibri" panose="020F0502020204030204" pitchFamily="34" charset="0"/>
                        <a:ea typeface="+mn-ea"/>
                        <a:cs typeface="Calibri" panose="020F0502020204030204" pitchFamily="34" charset="0"/>
                      </a:endParaRPr>
                    </a:p>
                  </a:txBody>
                  <a:tcPr marL="68586" marR="68586" marT="34292" marB="34292"/>
                </a:tc>
                <a:tc>
                  <a:txBody>
                    <a:bodyPr/>
                    <a:lstStyle/>
                    <a:p>
                      <a:r>
                        <a:rPr lang="en" sz="1200" dirty="0">
                          <a:solidFill>
                            <a:schemeClr val="bg2">
                              <a:lumMod val="50000"/>
                            </a:schemeClr>
                          </a:solidFill>
                          <a:latin typeface="Calibri" panose="020F0502020204030204" pitchFamily="34" charset="0"/>
                          <a:cs typeface="Calibri" panose="020F0502020204030204" pitchFamily="34" charset="0"/>
                        </a:rPr>
                        <a:t>Fibrosis with /without tampering </a:t>
                      </a:r>
                      <a:r>
                        <a:rPr lang="en" sz="1200" dirty="0" smtClean="0">
                          <a:solidFill>
                            <a:schemeClr val="bg2">
                              <a:lumMod val="50000"/>
                            </a:schemeClr>
                          </a:solidFill>
                          <a:latin typeface="Calibri" panose="020F0502020204030204" pitchFamily="34" charset="0"/>
                          <a:cs typeface="Calibri" panose="020F0502020204030204" pitchFamily="34" charset="0"/>
                        </a:rPr>
                        <a:t>architectonics, </a:t>
                      </a:r>
                      <a:r>
                        <a:rPr lang="en" sz="1200" dirty="0">
                          <a:solidFill>
                            <a:schemeClr val="bg2">
                              <a:lumMod val="50000"/>
                            </a:schemeClr>
                          </a:solidFill>
                          <a:latin typeface="Calibri" panose="020F0502020204030204" pitchFamily="34" charset="0"/>
                          <a:cs typeface="Calibri" panose="020F0502020204030204" pitchFamily="34" charset="0"/>
                        </a:rPr>
                        <a:t>with changes which do not </a:t>
                      </a:r>
                      <a:r>
                        <a:rPr lang="sr-Latn-RS" sz="1200" dirty="0" smtClean="0">
                          <a:solidFill>
                            <a:schemeClr val="bg2">
                              <a:lumMod val="50000"/>
                            </a:schemeClr>
                          </a:solidFill>
                          <a:latin typeface="Calibri" panose="020F0502020204030204" pitchFamily="34" charset="0"/>
                          <a:cs typeface="Calibri" panose="020F0502020204030204" pitchFamily="34" charset="0"/>
                        </a:rPr>
                        <a:t>stand</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in favor of UIP or changes who </a:t>
                      </a:r>
                      <a:r>
                        <a:rPr lang="sr-Latn-RS" sz="1200" dirty="0" smtClean="0">
                          <a:solidFill>
                            <a:schemeClr val="bg2">
                              <a:lumMod val="50000"/>
                            </a:schemeClr>
                          </a:solidFill>
                          <a:latin typeface="Calibri" panose="020F0502020204030204" pitchFamily="34" charset="0"/>
                          <a:cs typeface="Calibri" panose="020F0502020204030204" pitchFamily="34" charset="0"/>
                        </a:rPr>
                        <a:t>stand</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in favor of UIP, but </a:t>
                      </a:r>
                      <a:r>
                        <a:rPr lang="en" sz="1200" dirty="0" smtClean="0">
                          <a:solidFill>
                            <a:schemeClr val="bg2">
                              <a:lumMod val="50000"/>
                            </a:schemeClr>
                          </a:solidFill>
                          <a:latin typeface="Calibri" panose="020F0502020204030204" pitchFamily="34" charset="0"/>
                          <a:cs typeface="Calibri" panose="020F0502020204030204" pitchFamily="34" charset="0"/>
                        </a:rPr>
                        <a:t>with</a:t>
                      </a:r>
                      <a:r>
                        <a:rPr lang="sr-Latn-RS" sz="1200" baseline="0" dirty="0" smtClean="0">
                          <a:solidFill>
                            <a:schemeClr val="bg2">
                              <a:lumMod val="50000"/>
                            </a:schemeClr>
                          </a:solidFill>
                          <a:latin typeface="Calibri" panose="020F0502020204030204" pitchFamily="34" charset="0"/>
                          <a:cs typeface="Calibri" panose="020F0502020204030204" pitchFamily="34" charset="0"/>
                        </a:rPr>
                        <a:t> </a:t>
                      </a:r>
                      <a:r>
                        <a:rPr lang="en" sz="1200" dirty="0" smtClean="0">
                          <a:solidFill>
                            <a:schemeClr val="bg2">
                              <a:lumMod val="50000"/>
                            </a:schemeClr>
                          </a:solidFill>
                          <a:latin typeface="Calibri" panose="020F0502020204030204" pitchFamily="34" charset="0"/>
                          <a:cs typeface="Calibri" panose="020F0502020204030204" pitchFamily="34" charset="0"/>
                        </a:rPr>
                        <a:t>other cause</a:t>
                      </a:r>
                      <a:r>
                        <a:rPr lang="sr-Latn-RS" sz="1200" dirty="0" smtClean="0">
                          <a:solidFill>
                            <a:schemeClr val="bg2">
                              <a:lumMod val="50000"/>
                            </a:schemeClr>
                          </a:solidFill>
                          <a:latin typeface="Calibri" panose="020F0502020204030204" pitchFamily="34" charset="0"/>
                          <a:cs typeface="Calibri" panose="020F0502020204030204" pitchFamily="34" charset="0"/>
                        </a:rPr>
                        <a:t> known</a:t>
                      </a:r>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r>
                        <a:rPr lang="en" sz="1200" b="0" i="0" kern="1200" dirty="0" err="1">
                          <a:solidFill>
                            <a:schemeClr val="bg2">
                              <a:lumMod val="50000"/>
                            </a:schemeClr>
                          </a:solidFill>
                          <a:effectLst/>
                          <a:latin typeface="Calibri" panose="020F0502020204030204" pitchFamily="34" charset="0"/>
                          <a:ea typeface="+mn-ea"/>
                          <a:cs typeface="Calibri" panose="020F0502020204030204" pitchFamily="34" charset="0"/>
                        </a:rPr>
                        <a:t>Hyaline </a:t>
                      </a: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membranes </a:t>
                      </a:r>
                      <a:r>
                        <a:rPr lang="en" sz="1200" b="1" i="0" kern="1200" dirty="0">
                          <a:solidFill>
                            <a:schemeClr val="bg2">
                              <a:lumMod val="50000"/>
                            </a:schemeClr>
                          </a:solidFill>
                          <a:effectLst/>
                          <a:latin typeface="Calibri" panose="020F0502020204030204" pitchFamily="34" charset="0"/>
                          <a:ea typeface="+mn-ea"/>
                          <a:cs typeface="Calibri" panose="020F0502020204030204" pitchFamily="34" charset="0"/>
                        </a:rPr>
                        <a:t>*</a:t>
                      </a:r>
                    </a:p>
                  </a:txBody>
                  <a:tcPr marL="68586" marR="68586" marT="34292" marB="34292"/>
                </a:tc>
                <a:extLst>
                  <a:ext uri="{0D108BD9-81ED-4DB2-BD59-A6C34878D82A}">
                    <a16:rowId xmlns="" xmlns:a16="http://schemas.microsoft.com/office/drawing/2014/main" val="10002"/>
                  </a:ext>
                </a:extLst>
              </a:tr>
              <a:tr h="805480">
                <a:tc>
                  <a:txBody>
                    <a:bodyPr/>
                    <a:lstStyle/>
                    <a:p>
                      <a:r>
                        <a:rPr lang="en" sz="1200" dirty="0" err="1">
                          <a:solidFill>
                            <a:schemeClr val="bg2">
                              <a:lumMod val="50000"/>
                            </a:schemeClr>
                          </a:solidFill>
                          <a:latin typeface="Calibri" panose="020F0502020204030204" pitchFamily="34" charset="0"/>
                          <a:cs typeface="Calibri" panose="020F0502020204030204" pitchFamily="34" charset="0"/>
                        </a:rPr>
                        <a:t>Dominant</a:t>
                      </a:r>
                      <a:r>
                        <a:rPr lang="en" sz="1200" dirty="0">
                          <a:solidFill>
                            <a:schemeClr val="bg2">
                              <a:lumMod val="50000"/>
                            </a:schemeClr>
                          </a:solidFill>
                          <a:latin typeface="Calibri" panose="020F0502020204030204" pitchFamily="34" charset="0"/>
                          <a:cs typeface="Calibri" panose="020F0502020204030204" pitchFamily="34" charset="0"/>
                        </a:rPr>
                        <a:t> </a:t>
                      </a:r>
                      <a:r>
                        <a:rPr lang="en" sz="1200" dirty="0" err="1">
                          <a:solidFill>
                            <a:schemeClr val="bg2">
                              <a:lumMod val="50000"/>
                            </a:schemeClr>
                          </a:solidFill>
                          <a:latin typeface="Calibri" panose="020F0502020204030204" pitchFamily="34" charset="0"/>
                          <a:cs typeface="Calibri" panose="020F0502020204030204" pitchFamily="34" charset="0"/>
                        </a:rPr>
                        <a:t>subpleural</a:t>
                      </a:r>
                      <a:r>
                        <a:rPr lang="en" sz="1200" dirty="0">
                          <a:solidFill>
                            <a:schemeClr val="bg2">
                              <a:lumMod val="50000"/>
                            </a:schemeClr>
                          </a:solidFill>
                          <a:latin typeface="Calibri" panose="020F0502020204030204" pitchFamily="34" charset="0"/>
                          <a:cs typeface="Calibri" panose="020F0502020204030204" pitchFamily="34" charset="0"/>
                        </a:rPr>
                        <a:t> </a:t>
                      </a:r>
                      <a:r>
                        <a:rPr lang="en" sz="1200" dirty="0" err="1">
                          <a:solidFill>
                            <a:schemeClr val="bg2">
                              <a:lumMod val="50000"/>
                            </a:schemeClr>
                          </a:solidFill>
                          <a:latin typeface="Calibri" panose="020F0502020204030204" pitchFamily="34" charset="0"/>
                          <a:cs typeface="Calibri" panose="020F0502020204030204" pitchFamily="34" charset="0"/>
                        </a:rPr>
                        <a:t>or</a:t>
                      </a:r>
                      <a:r>
                        <a:rPr lang="en" sz="1200" dirty="0">
                          <a:solidFill>
                            <a:schemeClr val="bg2">
                              <a:lumMod val="50000"/>
                            </a:schemeClr>
                          </a:solidFill>
                          <a:latin typeface="Calibri" panose="020F0502020204030204" pitchFamily="34" charset="0"/>
                          <a:cs typeface="Calibri" panose="020F0502020204030204" pitchFamily="34" charset="0"/>
                        </a:rPr>
                        <a:t> </a:t>
                      </a:r>
                      <a:r>
                        <a:rPr lang="en" sz="1200" dirty="0" err="1">
                          <a:solidFill>
                            <a:schemeClr val="bg2">
                              <a:lumMod val="50000"/>
                            </a:schemeClr>
                          </a:solidFill>
                          <a:latin typeface="Calibri" panose="020F0502020204030204" pitchFamily="34" charset="0"/>
                          <a:cs typeface="Calibri" panose="020F0502020204030204" pitchFamily="34" charset="0"/>
                        </a:rPr>
                        <a:t>paraseptal</a:t>
                      </a:r>
                      <a:r>
                        <a:rPr lang="en" sz="1200" dirty="0">
                          <a:solidFill>
                            <a:schemeClr val="bg2">
                              <a:lumMod val="50000"/>
                            </a:schemeClr>
                          </a:solidFill>
                          <a:latin typeface="Calibri" panose="020F0502020204030204" pitchFamily="34" charset="0"/>
                          <a:cs typeface="Calibri" panose="020F0502020204030204" pitchFamily="34" charset="0"/>
                        </a:rPr>
                        <a:t> </a:t>
                      </a:r>
                      <a:r>
                        <a:rPr lang="en" sz="1200" dirty="0" err="1">
                          <a:solidFill>
                            <a:schemeClr val="bg2">
                              <a:lumMod val="50000"/>
                            </a:schemeClr>
                          </a:solidFill>
                          <a:latin typeface="Calibri" panose="020F0502020204030204" pitchFamily="34" charset="0"/>
                          <a:cs typeface="Calibri" panose="020F0502020204030204" pitchFamily="34" charset="0"/>
                        </a:rPr>
                        <a:t>distribution</a:t>
                      </a:r>
                      <a:r>
                        <a:rPr lang="en" sz="1200" dirty="0">
                          <a:solidFill>
                            <a:schemeClr val="bg2">
                              <a:lumMod val="50000"/>
                            </a:schemeClr>
                          </a:solidFill>
                          <a:latin typeface="Calibri" panose="020F0502020204030204" pitchFamily="34" charset="0"/>
                          <a:cs typeface="Calibri" panose="020F0502020204030204" pitchFamily="34" charset="0"/>
                        </a:rPr>
                        <a:t> </a:t>
                      </a:r>
                    </a:p>
                  </a:txBody>
                  <a:tcPr marL="68586" marR="68586" marT="34292" marB="34292"/>
                </a:tc>
                <a:tc>
                  <a:txBody>
                    <a:bodyPr/>
                    <a:lstStyle/>
                    <a:p>
                      <a:pPr algn="l"/>
                      <a:r>
                        <a:rPr lang="sr-Latn-RS" sz="1200" dirty="0" smtClean="0">
                          <a:solidFill>
                            <a:schemeClr val="bg2">
                              <a:lumMod val="50000"/>
                            </a:schemeClr>
                          </a:solidFill>
                          <a:latin typeface="Calibri" panose="020F0502020204030204" pitchFamily="34" charset="0"/>
                          <a:cs typeface="Calibri" panose="020F0502020204030204" pitchFamily="34" charset="0"/>
                        </a:rPr>
                        <a:t>AND</a:t>
                      </a:r>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r>
                        <a:rPr lang="en" sz="1200" dirty="0">
                          <a:solidFill>
                            <a:schemeClr val="bg2">
                              <a:lumMod val="50000"/>
                            </a:schemeClr>
                          </a:solidFill>
                          <a:latin typeface="Calibri" panose="020F0502020204030204" pitchFamily="34" charset="0"/>
                          <a:cs typeface="Calibri" panose="020F0502020204030204" pitchFamily="34" charset="0"/>
                        </a:rPr>
                        <a:t>Some of the features from column 1, but along with presence </a:t>
                      </a:r>
                      <a:r>
                        <a:rPr lang="sr-Latn-RS" sz="1200" dirty="0" smtClean="0">
                          <a:solidFill>
                            <a:schemeClr val="bg2">
                              <a:lumMod val="50000"/>
                            </a:schemeClr>
                          </a:solidFill>
                          <a:latin typeface="Calibri" panose="020F0502020204030204" pitchFamily="34" charset="0"/>
                          <a:cs typeface="Calibri" panose="020F0502020204030204" pitchFamily="34" charset="0"/>
                        </a:rPr>
                        <a:t>of other</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change </a:t>
                      </a:r>
                      <a:r>
                        <a:rPr lang="sr-Latn-RS" sz="1200" dirty="0" smtClean="0">
                          <a:solidFill>
                            <a:schemeClr val="bg2">
                              <a:lumMod val="50000"/>
                            </a:schemeClr>
                          </a:solidFill>
                          <a:latin typeface="Calibri" panose="020F0502020204030204" pitchFamily="34" charset="0"/>
                          <a:cs typeface="Calibri" panose="020F0502020204030204" pitchFamily="34" charset="0"/>
                        </a:rPr>
                        <a:t>su</a:t>
                      </a:r>
                      <a:r>
                        <a:rPr lang="en" sz="1200" dirty="0" smtClean="0">
                          <a:solidFill>
                            <a:schemeClr val="bg2">
                              <a:lumMod val="50000"/>
                            </a:schemeClr>
                          </a:solidFill>
                          <a:latin typeface="Calibri" panose="020F0502020204030204" pitchFamily="34" charset="0"/>
                          <a:cs typeface="Calibri" panose="020F0502020204030204" pitchFamily="34" charset="0"/>
                        </a:rPr>
                        <a:t>ggest</a:t>
                      </a:r>
                      <a:r>
                        <a:rPr lang="sr-Latn-RS" sz="1200" dirty="0" smtClean="0">
                          <a:solidFill>
                            <a:schemeClr val="bg2">
                              <a:lumMod val="50000"/>
                            </a:schemeClr>
                          </a:solidFill>
                          <a:latin typeface="Calibri" panose="020F0502020204030204" pitchFamily="34" charset="0"/>
                          <a:cs typeface="Calibri" panose="020F0502020204030204" pitchFamily="34" charset="0"/>
                        </a:rPr>
                        <a:t>ing an</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alternative dg</a:t>
                      </a:r>
                    </a:p>
                  </a:txBody>
                  <a:tcPr marL="68586" marR="68586" marT="34292" marB="34292"/>
                </a:tc>
                <a:tc>
                  <a:txBody>
                    <a:bodyPr/>
                    <a:lstStyle/>
                    <a:p>
                      <a:r>
                        <a:rPr lang="en" sz="1200" b="0" i="0" kern="1200" dirty="0" err="1">
                          <a:solidFill>
                            <a:schemeClr val="bg2">
                              <a:lumMod val="50000"/>
                            </a:schemeClr>
                          </a:solidFill>
                          <a:effectLst/>
                          <a:latin typeface="Calibri" panose="020F0502020204030204" pitchFamily="34" charset="0"/>
                          <a:ea typeface="+mn-ea"/>
                          <a:cs typeface="Calibri" panose="020F0502020204030204" pitchFamily="34" charset="0"/>
                        </a:rPr>
                        <a:t>Organizing</a:t>
                      </a: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 </a:t>
                      </a:r>
                      <a:r>
                        <a:rPr lang="en" sz="1200" b="0" i="0" kern="1200" dirty="0" err="1">
                          <a:solidFill>
                            <a:schemeClr val="bg2">
                              <a:lumMod val="50000"/>
                            </a:schemeClr>
                          </a:solidFill>
                          <a:effectLst/>
                          <a:latin typeface="Calibri" panose="020F0502020204030204" pitchFamily="34" charset="0"/>
                          <a:ea typeface="+mn-ea"/>
                          <a:cs typeface="Calibri" panose="020F0502020204030204" pitchFamily="34" charset="0"/>
                        </a:rPr>
                        <a:t>pneumonia </a:t>
                      </a: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a:t>
                      </a:r>
                    </a:p>
                    <a:p>
                      <a:endParaRPr lang="en-US" sz="1200" dirty="0">
                        <a:solidFill>
                          <a:schemeClr val="bg2">
                            <a:lumMod val="50000"/>
                          </a:schemeClr>
                        </a:solidFill>
                        <a:latin typeface="Calibri" panose="020F0502020204030204" pitchFamily="34" charset="0"/>
                        <a:cs typeface="Calibri" panose="020F0502020204030204" pitchFamily="34" charset="0"/>
                      </a:endParaRPr>
                    </a:p>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extLst>
                  <a:ext uri="{0D108BD9-81ED-4DB2-BD59-A6C34878D82A}">
                    <a16:rowId xmlns="" xmlns:a16="http://schemas.microsoft.com/office/drawing/2014/main" val="10003"/>
                  </a:ext>
                </a:extLst>
              </a:tr>
              <a:tr h="805480">
                <a:tc>
                  <a:txBody>
                    <a:bodyPr/>
                    <a:lstStyle/>
                    <a:p>
                      <a:r>
                        <a:rPr lang="en" sz="1200" dirty="0">
                          <a:solidFill>
                            <a:schemeClr val="bg2">
                              <a:lumMod val="50000"/>
                            </a:schemeClr>
                          </a:solidFill>
                          <a:latin typeface="Calibri" panose="020F0502020204030204" pitchFamily="34" charset="0"/>
                          <a:cs typeface="Calibri" panose="020F0502020204030204" pitchFamily="34" charset="0"/>
                        </a:rPr>
                        <a:t>Uneven entrapment </a:t>
                      </a:r>
                      <a:r>
                        <a:rPr lang="sr-Latn-RS" sz="1200" dirty="0" smtClean="0">
                          <a:solidFill>
                            <a:schemeClr val="bg2">
                              <a:lumMod val="50000"/>
                            </a:schemeClr>
                          </a:solidFill>
                          <a:latin typeface="Calibri" panose="020F0502020204030204" pitchFamily="34" charset="0"/>
                          <a:cs typeface="Calibri" panose="020F0502020204030204" pitchFamily="34" charset="0"/>
                        </a:rPr>
                        <a:t>of </a:t>
                      </a:r>
                      <a:r>
                        <a:rPr lang="en" sz="1200" dirty="0" smtClean="0">
                          <a:solidFill>
                            <a:schemeClr val="bg2">
                              <a:lumMod val="50000"/>
                            </a:schemeClr>
                          </a:solidFill>
                          <a:latin typeface="Calibri" panose="020F0502020204030204" pitchFamily="34" charset="0"/>
                          <a:cs typeface="Calibri" panose="020F0502020204030204" pitchFamily="34" charset="0"/>
                        </a:rPr>
                        <a:t>parenchyma </a:t>
                      </a:r>
                      <a:r>
                        <a:rPr lang="sr-Latn-RS" sz="1200" dirty="0" smtClean="0">
                          <a:solidFill>
                            <a:schemeClr val="bg2">
                              <a:lumMod val="50000"/>
                            </a:schemeClr>
                          </a:solidFill>
                          <a:latin typeface="Calibri" panose="020F0502020204030204" pitchFamily="34" charset="0"/>
                          <a:cs typeface="Calibri" panose="020F0502020204030204" pitchFamily="34" charset="0"/>
                        </a:rPr>
                        <a:t>by </a:t>
                      </a:r>
                      <a:r>
                        <a:rPr lang="en" sz="1200" dirty="0" smtClean="0">
                          <a:solidFill>
                            <a:schemeClr val="bg2">
                              <a:lumMod val="50000"/>
                            </a:schemeClr>
                          </a:solidFill>
                          <a:latin typeface="Calibri" panose="020F0502020204030204" pitchFamily="34" charset="0"/>
                          <a:cs typeface="Calibri" panose="020F0502020204030204" pitchFamily="34" charset="0"/>
                        </a:rPr>
                        <a:t>fibrosis</a:t>
                      </a:r>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200" dirty="0" smtClean="0">
                          <a:solidFill>
                            <a:schemeClr val="bg2">
                              <a:lumMod val="50000"/>
                            </a:schemeClr>
                          </a:solidFill>
                          <a:latin typeface="Calibri" panose="020F0502020204030204" pitchFamily="34" charset="0"/>
                          <a:cs typeface="Calibri" panose="020F0502020204030204" pitchFamily="34" charset="0"/>
                        </a:rPr>
                        <a:t>Absence</a:t>
                      </a:r>
                      <a:r>
                        <a:rPr lang="sr-Latn-RS" sz="1200" dirty="0" smtClean="0">
                          <a:solidFill>
                            <a:schemeClr val="bg2">
                              <a:lumMod val="50000"/>
                            </a:schemeClr>
                          </a:solidFill>
                          <a:latin typeface="Calibri" panose="020F0502020204030204" pitchFamily="34" charset="0"/>
                          <a:cs typeface="Calibri" panose="020F0502020204030204" pitchFamily="34" charset="0"/>
                        </a:rPr>
                        <a:t> of</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change </a:t>
                      </a:r>
                      <a:r>
                        <a:rPr lang="en" sz="1200" dirty="0" smtClean="0">
                          <a:solidFill>
                            <a:schemeClr val="bg2">
                              <a:lumMod val="50000"/>
                            </a:schemeClr>
                          </a:solidFill>
                          <a:latin typeface="Calibri" panose="020F0502020204030204" pitchFamily="34" charset="0"/>
                          <a:cs typeface="Calibri" panose="020F0502020204030204" pitchFamily="34" charset="0"/>
                        </a:rPr>
                        <a:t>wh</a:t>
                      </a:r>
                      <a:r>
                        <a:rPr lang="sr-Latn-RS" sz="1200" dirty="0" smtClean="0">
                          <a:solidFill>
                            <a:schemeClr val="bg2">
                              <a:lumMod val="50000"/>
                            </a:schemeClr>
                          </a:solidFill>
                          <a:latin typeface="Calibri" panose="020F0502020204030204" pitchFamily="34" charset="0"/>
                          <a:cs typeface="Calibri" panose="020F0502020204030204" pitchFamily="34" charset="0"/>
                        </a:rPr>
                        <a:t>ich</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sr-Latn-RS" sz="1200" dirty="0" smtClean="0">
                          <a:solidFill>
                            <a:schemeClr val="bg2">
                              <a:lumMod val="50000"/>
                            </a:schemeClr>
                          </a:solidFill>
                          <a:latin typeface="Calibri" panose="020F0502020204030204" pitchFamily="34" charset="0"/>
                          <a:cs typeface="Calibri" panose="020F0502020204030204" pitchFamily="34" charset="0"/>
                        </a:rPr>
                        <a:t>would</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suggest </a:t>
                      </a:r>
                      <a:r>
                        <a:rPr lang="sr-Latn-RS" sz="1200" dirty="0" smtClean="0">
                          <a:solidFill>
                            <a:schemeClr val="bg2">
                              <a:lumMod val="50000"/>
                            </a:schemeClr>
                          </a:solidFill>
                          <a:latin typeface="Calibri" panose="020F0502020204030204" pitchFamily="34" charset="0"/>
                          <a:cs typeface="Calibri" panose="020F0502020204030204" pitchFamily="34" charset="0"/>
                        </a:rPr>
                        <a:t>an </a:t>
                      </a:r>
                      <a:r>
                        <a:rPr lang="en" sz="1200" dirty="0" smtClean="0">
                          <a:solidFill>
                            <a:schemeClr val="bg2">
                              <a:lumMod val="50000"/>
                            </a:schemeClr>
                          </a:solidFill>
                          <a:latin typeface="Calibri" panose="020F0502020204030204" pitchFamily="34" charset="0"/>
                          <a:cs typeface="Calibri" panose="020F0502020204030204" pitchFamily="34" charset="0"/>
                        </a:rPr>
                        <a:t>alternative </a:t>
                      </a:r>
                      <a:r>
                        <a:rPr lang="en" sz="1200" dirty="0">
                          <a:solidFill>
                            <a:schemeClr val="bg2">
                              <a:lumMod val="50000"/>
                            </a:schemeClr>
                          </a:solidFill>
                          <a:latin typeface="Calibri" panose="020F0502020204030204" pitchFamily="34" charset="0"/>
                          <a:cs typeface="Calibri" panose="020F0502020204030204" pitchFamily="34" charset="0"/>
                        </a:rPr>
                        <a:t>dg</a:t>
                      </a:r>
                    </a:p>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r>
                        <a:rPr lang="en" sz="1200" b="0" i="0" kern="1200" dirty="0" err="1">
                          <a:solidFill>
                            <a:schemeClr val="bg2">
                              <a:lumMod val="50000"/>
                            </a:schemeClr>
                          </a:solidFill>
                          <a:effectLst/>
                          <a:latin typeface="Calibri" panose="020F0502020204030204" pitchFamily="34" charset="0"/>
                          <a:ea typeface="+mn-ea"/>
                          <a:cs typeface="Calibri" panose="020F0502020204030204" pitchFamily="34" charset="0"/>
                        </a:rPr>
                        <a:t>Granulomas </a:t>
                      </a:r>
                      <a:r>
                        <a:rPr lang="en" sz="1200" b="1" i="0" kern="1200" dirty="0">
                          <a:solidFill>
                            <a:schemeClr val="bg2">
                              <a:lumMod val="50000"/>
                            </a:schemeClr>
                          </a:solidFill>
                          <a:effectLst/>
                          <a:latin typeface="Calibri" panose="020F0502020204030204" pitchFamily="34" charset="0"/>
                          <a:ea typeface="+mn-ea"/>
                          <a:cs typeface="Calibri" panose="020F0502020204030204" pitchFamily="34" charset="0"/>
                        </a:rPr>
                        <a:t>†</a:t>
                      </a:r>
                    </a:p>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extLst>
                  <a:ext uri="{0D108BD9-81ED-4DB2-BD59-A6C34878D82A}">
                    <a16:rowId xmlns="" xmlns:a16="http://schemas.microsoft.com/office/drawing/2014/main" val="10004"/>
                  </a:ext>
                </a:extLst>
              </a:tr>
              <a:tr h="805480">
                <a:tc>
                  <a:txBody>
                    <a:bodyPr/>
                    <a:lstStyle/>
                    <a:p>
                      <a:r>
                        <a:rPr lang="en" sz="1200" dirty="0" err="1">
                          <a:solidFill>
                            <a:schemeClr val="bg2">
                              <a:lumMod val="50000"/>
                            </a:schemeClr>
                          </a:solidFill>
                          <a:latin typeface="Calibri" panose="020F0502020204030204" pitchFamily="34" charset="0"/>
                          <a:cs typeface="Calibri" panose="020F0502020204030204" pitchFamily="34" charset="0"/>
                        </a:rPr>
                        <a:t>Fibroblastic</a:t>
                      </a:r>
                      <a:r>
                        <a:rPr lang="en" sz="1200" dirty="0">
                          <a:solidFill>
                            <a:schemeClr val="bg2">
                              <a:lumMod val="50000"/>
                            </a:schemeClr>
                          </a:solidFill>
                          <a:latin typeface="Calibri" panose="020F0502020204030204" pitchFamily="34" charset="0"/>
                          <a:cs typeface="Calibri" panose="020F0502020204030204" pitchFamily="34" charset="0"/>
                        </a:rPr>
                        <a:t> </a:t>
                      </a:r>
                      <a:r>
                        <a:rPr lang="en" sz="1200" dirty="0" err="1">
                          <a:solidFill>
                            <a:schemeClr val="bg2">
                              <a:lumMod val="50000"/>
                            </a:schemeClr>
                          </a:solidFill>
                          <a:latin typeface="Calibri" panose="020F0502020204030204" pitchFamily="34" charset="0"/>
                          <a:cs typeface="Calibri" panose="020F0502020204030204" pitchFamily="34" charset="0"/>
                        </a:rPr>
                        <a:t>focuses</a:t>
                      </a:r>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OR</a:t>
                      </a:r>
                    </a:p>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Significant interstitial infiltrate </a:t>
                      </a:r>
                      <a:r>
                        <a:rPr lang="sr-Latn-RS"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of </a:t>
                      </a:r>
                      <a:r>
                        <a:rPr lang="en"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inflammatory cell</a:t>
                      </a:r>
                      <a:r>
                        <a:rPr lang="sr-Latn-RS"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s</a:t>
                      </a:r>
                      <a:r>
                        <a:rPr lang="en"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 </a:t>
                      </a: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away from the honeycomb structures</a:t>
                      </a:r>
                      <a:endParaRPr lang="en-US" sz="1200" b="0" i="0" kern="1200" dirty="0">
                        <a:solidFill>
                          <a:schemeClr val="bg2">
                            <a:lumMod val="50000"/>
                          </a:schemeClr>
                        </a:solidFill>
                        <a:effectLst/>
                        <a:latin typeface="Calibri" panose="020F0502020204030204" pitchFamily="34" charset="0"/>
                        <a:ea typeface="+mn-ea"/>
                        <a:cs typeface="Calibri" panose="020F0502020204030204" pitchFamily="34" charset="0"/>
                      </a:endParaRPr>
                    </a:p>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extLst>
                  <a:ext uri="{0D108BD9-81ED-4DB2-BD59-A6C34878D82A}">
                    <a16:rowId xmlns="" xmlns:a16="http://schemas.microsoft.com/office/drawing/2014/main" val="10005"/>
                  </a:ext>
                </a:extLst>
              </a:tr>
              <a:tr h="8054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200" dirty="0" smtClean="0">
                          <a:solidFill>
                            <a:schemeClr val="bg2">
                              <a:lumMod val="50000"/>
                            </a:schemeClr>
                          </a:solidFill>
                          <a:latin typeface="Calibri" panose="020F0502020204030204" pitchFamily="34" charset="0"/>
                          <a:cs typeface="Calibri" panose="020F0502020204030204" pitchFamily="34" charset="0"/>
                        </a:rPr>
                        <a:t>Absence</a:t>
                      </a:r>
                      <a:r>
                        <a:rPr lang="sr-Latn-RS" sz="1200" dirty="0" smtClean="0">
                          <a:solidFill>
                            <a:schemeClr val="bg2">
                              <a:lumMod val="50000"/>
                            </a:schemeClr>
                          </a:solidFill>
                          <a:latin typeface="Calibri" panose="020F0502020204030204" pitchFamily="34" charset="0"/>
                          <a:cs typeface="Calibri" panose="020F0502020204030204" pitchFamily="34" charset="0"/>
                        </a:rPr>
                        <a:t> of</a:t>
                      </a:r>
                      <a:r>
                        <a:rPr lang="en" sz="1200" dirty="0" smtClean="0">
                          <a:solidFill>
                            <a:schemeClr val="bg2">
                              <a:lumMod val="50000"/>
                            </a:schemeClr>
                          </a:solidFill>
                          <a:latin typeface="Calibri" panose="020F0502020204030204" pitchFamily="34" charset="0"/>
                          <a:cs typeface="Calibri" panose="020F0502020204030204" pitchFamily="34" charset="0"/>
                        </a:rPr>
                        <a:t> </a:t>
                      </a:r>
                      <a:r>
                        <a:rPr lang="en" sz="1200" dirty="0">
                          <a:solidFill>
                            <a:schemeClr val="bg2">
                              <a:lumMod val="50000"/>
                            </a:schemeClr>
                          </a:solidFill>
                          <a:latin typeface="Calibri" panose="020F0502020204030204" pitchFamily="34" charset="0"/>
                          <a:cs typeface="Calibri" panose="020F0502020204030204" pitchFamily="34" charset="0"/>
                        </a:rPr>
                        <a:t>findings which would refer on the alternative dg</a:t>
                      </a:r>
                    </a:p>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Only </a:t>
                      </a:r>
                      <a:r>
                        <a:rPr lang="sr-Latn-RS"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honeycombs</a:t>
                      </a:r>
                      <a:r>
                        <a:rPr lang="en" sz="1200" b="1" i="0" kern="1200" dirty="0" smtClean="0">
                          <a:solidFill>
                            <a:schemeClr val="bg2">
                              <a:lumMod val="50000"/>
                            </a:schemeClr>
                          </a:solidFill>
                          <a:effectLst/>
                          <a:latin typeface="Calibri" panose="020F0502020204030204" pitchFamily="34" charset="0"/>
                          <a:ea typeface="+mn-ea"/>
                          <a:cs typeface="Calibri" panose="020F0502020204030204" pitchFamily="34" charset="0"/>
                        </a:rPr>
                        <a:t> </a:t>
                      </a: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a:t>
                      </a:r>
                    </a:p>
                    <a:p>
                      <a:endParaRPr lang="en-US" sz="1200" b="0" i="0" kern="1200" dirty="0">
                        <a:solidFill>
                          <a:schemeClr val="bg2">
                            <a:lumMod val="50000"/>
                          </a:schemeClr>
                        </a:solidFill>
                        <a:effectLst/>
                        <a:latin typeface="Calibri" panose="020F0502020204030204" pitchFamily="34" charset="0"/>
                        <a:ea typeface="+mn-ea"/>
                        <a:cs typeface="Calibri" panose="020F0502020204030204" pitchFamily="34" charset="0"/>
                      </a:endParaRPr>
                    </a:p>
                  </a:txBody>
                  <a:tcPr marL="68586" marR="68586" marT="34292" marB="34292"/>
                </a:tc>
                <a:tc>
                  <a:txBody>
                    <a:bodyPr/>
                    <a:lstStyle/>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Predominant changes centered </a:t>
                      </a:r>
                      <a:r>
                        <a:rPr lang="sr-Latn-RS"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around</a:t>
                      </a:r>
                      <a:r>
                        <a:rPr lang="en"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 </a:t>
                      </a: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the </a:t>
                      </a:r>
                      <a:r>
                        <a:rPr lang="sr-Latn-RS"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airways</a:t>
                      </a:r>
                      <a:endParaRPr lang="en-US" sz="1200" b="0" i="0" kern="1200" dirty="0">
                        <a:solidFill>
                          <a:schemeClr val="bg2">
                            <a:lumMod val="50000"/>
                          </a:schemeClr>
                        </a:solidFill>
                        <a:effectLst/>
                        <a:latin typeface="Calibri" panose="020F0502020204030204" pitchFamily="34" charset="0"/>
                        <a:ea typeface="+mn-ea"/>
                        <a:cs typeface="Calibri" panose="020F0502020204030204" pitchFamily="34" charset="0"/>
                      </a:endParaRPr>
                    </a:p>
                  </a:txBody>
                  <a:tcPr marL="68586" marR="68586" marT="34292" marB="34292"/>
                </a:tc>
                <a:extLst>
                  <a:ext uri="{0D108BD9-81ED-4DB2-BD59-A6C34878D82A}">
                    <a16:rowId xmlns="" xmlns:a16="http://schemas.microsoft.com/office/drawing/2014/main" val="10006"/>
                  </a:ext>
                </a:extLst>
              </a:tr>
              <a:tr h="437262">
                <a:tc>
                  <a:txBody>
                    <a:bodyPr/>
                    <a:lstStyle/>
                    <a:p>
                      <a:endParaRPr lang="en-US" sz="1200" dirty="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endParaRPr lang="en-US" sz="1200" b="1" i="0" kern="1200" dirty="0">
                        <a:solidFill>
                          <a:schemeClr val="bg2">
                            <a:lumMod val="50000"/>
                          </a:schemeClr>
                        </a:solidFill>
                        <a:effectLst/>
                        <a:latin typeface="Calibri" panose="020F0502020204030204" pitchFamily="34" charset="0"/>
                        <a:ea typeface="+mn-ea"/>
                        <a:cs typeface="Calibri" panose="020F0502020204030204" pitchFamily="34" charset="0"/>
                      </a:endParaRPr>
                    </a:p>
                  </a:txBody>
                  <a:tcPr marL="68586" marR="68586" marT="34292" marB="34292"/>
                </a:tc>
                <a:tc>
                  <a:txBody>
                    <a:bodyPr/>
                    <a:lstStyle/>
                    <a:p>
                      <a:endParaRPr lang="en-US" sz="1200">
                        <a:solidFill>
                          <a:schemeClr val="bg2">
                            <a:lumMod val="50000"/>
                          </a:schemeClr>
                        </a:solidFill>
                        <a:latin typeface="Calibri" panose="020F0502020204030204" pitchFamily="34" charset="0"/>
                        <a:cs typeface="Calibri" panose="020F0502020204030204" pitchFamily="34" charset="0"/>
                      </a:endParaRPr>
                    </a:p>
                  </a:txBody>
                  <a:tcPr marL="68586" marR="68586" marT="34292" marB="34292"/>
                </a:tc>
                <a:tc>
                  <a:txBody>
                    <a:bodyPr/>
                    <a:lstStyle/>
                    <a:p>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Other </a:t>
                      </a:r>
                      <a:r>
                        <a:rPr lang="en" sz="1200" b="0" i="0" kern="1200" baseline="0" dirty="0" smtClean="0">
                          <a:solidFill>
                            <a:schemeClr val="bg2">
                              <a:lumMod val="50000"/>
                            </a:schemeClr>
                          </a:solidFill>
                          <a:effectLst/>
                          <a:latin typeface="Calibri" panose="020F0502020204030204" pitchFamily="34" charset="0"/>
                          <a:ea typeface="+mn-ea"/>
                          <a:cs typeface="Calibri" panose="020F0502020204030204" pitchFamily="34" charset="0"/>
                        </a:rPr>
                        <a:t>characteristics</a:t>
                      </a:r>
                      <a:r>
                        <a:rPr lang="en" sz="1200" b="0" i="0" kern="1200" dirty="0" smtClean="0">
                          <a:solidFill>
                            <a:schemeClr val="bg2">
                              <a:lumMod val="50000"/>
                            </a:schemeClr>
                          </a:solidFill>
                          <a:effectLst/>
                          <a:latin typeface="Calibri" panose="020F0502020204030204" pitchFamily="34" charset="0"/>
                          <a:ea typeface="+mn-ea"/>
                          <a:cs typeface="Calibri" panose="020F0502020204030204" pitchFamily="34" charset="0"/>
                        </a:rPr>
                        <a:t> </a:t>
                      </a:r>
                      <a:r>
                        <a:rPr lang="en" sz="1200" b="0" i="0" kern="1200" dirty="0">
                          <a:solidFill>
                            <a:schemeClr val="bg2">
                              <a:lumMod val="50000"/>
                            </a:schemeClr>
                          </a:solidFill>
                          <a:effectLst/>
                          <a:latin typeface="Calibri" panose="020F0502020204030204" pitchFamily="34" charset="0"/>
                          <a:ea typeface="+mn-ea"/>
                          <a:cs typeface="Calibri" panose="020F0502020204030204" pitchFamily="34" charset="0"/>
                        </a:rPr>
                        <a:t>suggestible For alternative diagnosis</a:t>
                      </a:r>
                      <a:endParaRPr lang="en-US" sz="1200" b="0" i="0" kern="1200" dirty="0">
                        <a:solidFill>
                          <a:schemeClr val="bg2">
                            <a:lumMod val="50000"/>
                          </a:schemeClr>
                        </a:solidFill>
                        <a:effectLst/>
                        <a:latin typeface="Calibri" panose="020F0502020204030204" pitchFamily="34" charset="0"/>
                        <a:ea typeface="+mn-ea"/>
                        <a:cs typeface="Calibri" panose="020F0502020204030204" pitchFamily="34" charset="0"/>
                      </a:endParaRPr>
                    </a:p>
                  </a:txBody>
                  <a:tcPr marL="68586" marR="68586" marT="34292" marB="34292"/>
                </a:tc>
                <a:extLst>
                  <a:ext uri="{0D108BD9-81ED-4DB2-BD59-A6C34878D82A}">
                    <a16:rowId xmlns="" xmlns:a16="http://schemas.microsoft.com/office/drawing/2014/main" val="10007"/>
                  </a:ext>
                </a:extLst>
              </a:tr>
            </a:tbl>
          </a:graphicData>
        </a:graphic>
      </p:graphicFrame>
      <p:sp>
        <p:nvSpPr>
          <p:cNvPr id="6" name="Rectangle 5">
            <a:extLst>
              <a:ext uri="{FF2B5EF4-FFF2-40B4-BE49-F238E27FC236}">
                <a16:creationId xmlns="" xmlns:a16="http://schemas.microsoft.com/office/drawing/2014/main" id="{1ACBEA4B-6984-B220-A8E1-7EFE1176F7D1}"/>
              </a:ext>
            </a:extLst>
          </p:cNvPr>
          <p:cNvSpPr/>
          <p:nvPr/>
        </p:nvSpPr>
        <p:spPr>
          <a:xfrm>
            <a:off x="1028700" y="5867400"/>
            <a:ext cx="8220075" cy="900246"/>
          </a:xfrm>
          <a:prstGeom prst="rect">
            <a:avLst/>
          </a:prstGeom>
        </p:spPr>
        <p:txBody>
          <a:bodyPr>
            <a:spAutoFit/>
          </a:bodyPr>
          <a:lstStyle/>
          <a:p>
            <a:pPr eaLnBrk="0" hangingPunct="0">
              <a:defRPr/>
            </a:pPr>
            <a:r>
              <a:rPr kumimoji="0" lang="en" sz="1050" dirty="0">
                <a:solidFill>
                  <a:srgbClr val="FFFFFF"/>
                </a:solidFill>
                <a:latin typeface="Calibri" panose="020F0502020204030204" pitchFamily="34" charset="0"/>
                <a:ea typeface="+mn-ea"/>
                <a:cs typeface="Calibri" panose="020F0502020204030204" pitchFamily="34" charset="0"/>
              </a:rPr>
              <a:t>* </a:t>
            </a:r>
            <a:r>
              <a:rPr kumimoji="0" lang="en" sz="1050" dirty="0" smtClean="0">
                <a:solidFill>
                  <a:srgbClr val="FFFFFF"/>
                </a:solidFill>
                <a:latin typeface="Calibri" panose="020F0502020204030204" pitchFamily="34" charset="0"/>
                <a:ea typeface="+mn-ea"/>
                <a:cs typeface="Calibri" panose="020F0502020204030204" pitchFamily="34" charset="0"/>
              </a:rPr>
              <a:t>C</a:t>
            </a:r>
            <a:r>
              <a:rPr kumimoji="0" lang="sr-Latn-RS" sz="1050" dirty="0" smtClean="0">
                <a:solidFill>
                  <a:srgbClr val="FFFFFF"/>
                </a:solidFill>
                <a:latin typeface="Calibri" panose="020F0502020204030204" pitchFamily="34" charset="0"/>
                <a:ea typeface="+mn-ea"/>
                <a:cs typeface="Calibri" panose="020F0502020204030204" pitchFamily="34" charset="0"/>
              </a:rPr>
              <a:t>ould</a:t>
            </a:r>
            <a:r>
              <a:rPr kumimoji="0" lang="en" sz="1050" dirty="0" smtClean="0">
                <a:solidFill>
                  <a:srgbClr val="FFFFFF"/>
                </a:solidFill>
                <a:latin typeface="Calibri" panose="020F0502020204030204" pitchFamily="34" charset="0"/>
                <a:ea typeface="+mn-ea"/>
                <a:cs typeface="Calibri" panose="020F0502020204030204" pitchFamily="34" charset="0"/>
              </a:rPr>
              <a:t> </a:t>
            </a:r>
            <a:r>
              <a:rPr kumimoji="0" lang="en" sz="1050" dirty="0">
                <a:solidFill>
                  <a:srgbClr val="FFFFFF"/>
                </a:solidFill>
                <a:latin typeface="Calibri" panose="020F0502020204030204" pitchFamily="34" charset="0"/>
                <a:ea typeface="+mn-ea"/>
                <a:cs typeface="Calibri" panose="020F0502020204030204" pitchFamily="34" charset="0"/>
              </a:rPr>
              <a:t>be connected with acute </a:t>
            </a:r>
            <a:r>
              <a:rPr kumimoji="0" lang="en" sz="1050" dirty="0" smtClean="0">
                <a:solidFill>
                  <a:srgbClr val="FFFFFF"/>
                </a:solidFill>
                <a:latin typeface="Calibri" panose="020F0502020204030204" pitchFamily="34" charset="0"/>
                <a:ea typeface="+mn-ea"/>
                <a:cs typeface="Calibri" panose="020F0502020204030204" pitchFamily="34" charset="0"/>
              </a:rPr>
              <a:t>exacerbations</a:t>
            </a:r>
            <a:r>
              <a:rPr kumimoji="0" lang="sr-Latn-RS" sz="1050" dirty="0" smtClean="0">
                <a:solidFill>
                  <a:srgbClr val="FFFFFF"/>
                </a:solidFill>
                <a:latin typeface="Calibri" panose="020F0502020204030204" pitchFamily="34" charset="0"/>
                <a:ea typeface="+mn-ea"/>
                <a:cs typeface="Calibri" panose="020F0502020204030204" pitchFamily="34" charset="0"/>
              </a:rPr>
              <a:t> of</a:t>
            </a:r>
            <a:r>
              <a:rPr kumimoji="0" lang="en" sz="1050" dirty="0" smtClean="0">
                <a:solidFill>
                  <a:srgbClr val="FFFFFF"/>
                </a:solidFill>
                <a:latin typeface="Calibri" panose="020F0502020204030204" pitchFamily="34" charset="0"/>
                <a:ea typeface="+mn-ea"/>
                <a:cs typeface="Calibri" panose="020F0502020204030204" pitchFamily="34" charset="0"/>
              </a:rPr>
              <a:t> </a:t>
            </a:r>
            <a:r>
              <a:rPr kumimoji="0" lang="en" sz="1050" dirty="0">
                <a:solidFill>
                  <a:srgbClr val="FFFFFF"/>
                </a:solidFill>
                <a:latin typeface="Calibri" panose="020F0502020204030204" pitchFamily="34" charset="0"/>
                <a:ea typeface="+mn-ea"/>
                <a:cs typeface="Calibri" panose="020F0502020204030204" pitchFamily="34" charset="0"/>
              </a:rPr>
              <a:t>idiopathic pulmonary </a:t>
            </a:r>
            <a:r>
              <a:rPr kumimoji="0" lang="en" sz="1050" dirty="0" smtClean="0">
                <a:solidFill>
                  <a:srgbClr val="FFFFFF"/>
                </a:solidFill>
                <a:latin typeface="Calibri" panose="020F0502020204030204" pitchFamily="34" charset="0"/>
                <a:ea typeface="+mn-ea"/>
                <a:cs typeface="Calibri" panose="020F0502020204030204" pitchFamily="34" charset="0"/>
              </a:rPr>
              <a:t>fibrosi</a:t>
            </a:r>
            <a:r>
              <a:rPr kumimoji="0" lang="sr-Latn-RS" sz="1050" dirty="0">
                <a:solidFill>
                  <a:srgbClr val="FFFFFF"/>
                </a:solidFill>
                <a:latin typeface="Calibri" panose="020F0502020204030204" pitchFamily="34" charset="0"/>
                <a:ea typeface="+mn-ea"/>
                <a:cs typeface="Calibri" panose="020F0502020204030204" pitchFamily="34" charset="0"/>
              </a:rPr>
              <a:t>s</a:t>
            </a:r>
            <a:endParaRPr kumimoji="0" lang="en-US" sz="1050" dirty="0">
              <a:solidFill>
                <a:srgbClr val="FFFFFF"/>
              </a:solidFill>
              <a:latin typeface="Calibri" panose="020F0502020204030204" pitchFamily="34" charset="0"/>
              <a:ea typeface="+mn-ea"/>
              <a:cs typeface="Calibri" panose="020F0502020204030204" pitchFamily="34" charset="0"/>
            </a:endParaRPr>
          </a:p>
          <a:p>
            <a:pPr eaLnBrk="0" hangingPunct="0">
              <a:defRPr/>
            </a:pPr>
            <a:r>
              <a:rPr kumimoji="0" lang="en" sz="1050" dirty="0">
                <a:solidFill>
                  <a:srgbClr val="FFFFFF"/>
                </a:solidFill>
                <a:latin typeface="Calibri" panose="020F0502020204030204" pitchFamily="34" charset="0"/>
                <a:ea typeface="+mn-ea"/>
                <a:cs typeface="Calibri" panose="020F0502020204030204" pitchFamily="34" charset="0"/>
              </a:rPr>
              <a:t>† </a:t>
            </a:r>
            <a:r>
              <a:rPr kumimoji="0" lang="en" sz="1050" dirty="0" smtClean="0">
                <a:solidFill>
                  <a:srgbClr val="FFFFFF"/>
                </a:solidFill>
                <a:latin typeface="Calibri" panose="020F0502020204030204" pitchFamily="34" charset="0"/>
                <a:ea typeface="+mn-ea"/>
                <a:cs typeface="Calibri" panose="020F0502020204030204" pitchFamily="34" charset="0"/>
              </a:rPr>
              <a:t>Isol</a:t>
            </a:r>
            <a:r>
              <a:rPr kumimoji="0" lang="sr-Latn-RS" sz="1050" dirty="0" smtClean="0">
                <a:solidFill>
                  <a:srgbClr val="FFFFFF"/>
                </a:solidFill>
                <a:latin typeface="Calibri" panose="020F0502020204030204" pitchFamily="34" charset="0"/>
                <a:ea typeface="+mn-ea"/>
                <a:cs typeface="Calibri" panose="020F0502020204030204" pitchFamily="34" charset="0"/>
              </a:rPr>
              <a:t>ated</a:t>
            </a:r>
            <a:r>
              <a:rPr kumimoji="0" lang="en" sz="1050" dirty="0" smtClean="0">
                <a:solidFill>
                  <a:srgbClr val="FFFFFF"/>
                </a:solidFill>
                <a:latin typeface="Calibri" panose="020F0502020204030204" pitchFamily="34" charset="0"/>
                <a:ea typeface="+mn-ea"/>
                <a:cs typeface="Calibri" panose="020F0502020204030204" pitchFamily="34" charset="0"/>
              </a:rPr>
              <a:t> </a:t>
            </a:r>
            <a:r>
              <a:rPr kumimoji="0" lang="en" sz="1050" dirty="0">
                <a:solidFill>
                  <a:srgbClr val="FFFFFF"/>
                </a:solidFill>
                <a:latin typeface="Calibri" panose="020F0502020204030204" pitchFamily="34" charset="0"/>
                <a:ea typeface="+mn-ea"/>
                <a:cs typeface="Calibri" panose="020F0502020204030204" pitchFamily="34" charset="0"/>
              </a:rPr>
              <a:t>or occasional granuloma and / or mild component organizing pneumonia rarely </a:t>
            </a:r>
            <a:r>
              <a:rPr kumimoji="0" lang="sr-Latn-RS" sz="1050" dirty="0" smtClean="0">
                <a:solidFill>
                  <a:srgbClr val="FFFFFF"/>
                </a:solidFill>
                <a:latin typeface="Calibri" panose="020F0502020204030204" pitchFamily="34" charset="0"/>
                <a:ea typeface="+mn-ea"/>
                <a:cs typeface="Calibri" panose="020F0502020204030204" pitchFamily="34" charset="0"/>
              </a:rPr>
              <a:t>co</a:t>
            </a:r>
            <a:r>
              <a:rPr kumimoji="0" lang="en" sz="1050" dirty="0" smtClean="0">
                <a:solidFill>
                  <a:srgbClr val="FFFFFF"/>
                </a:solidFill>
                <a:latin typeface="Calibri" panose="020F0502020204030204" pitchFamily="34" charset="0"/>
                <a:ea typeface="+mn-ea"/>
                <a:cs typeface="Calibri" panose="020F0502020204030204" pitchFamily="34" charset="0"/>
              </a:rPr>
              <a:t>exists </a:t>
            </a:r>
            <a:r>
              <a:rPr kumimoji="0" lang="en" sz="1050" dirty="0">
                <a:solidFill>
                  <a:srgbClr val="FFFFFF"/>
                </a:solidFill>
                <a:latin typeface="Calibri" panose="020F0502020204030204" pitchFamily="34" charset="0"/>
                <a:ea typeface="+mn-ea"/>
                <a:cs typeface="Calibri" panose="020F0502020204030204" pitchFamily="34" charset="0"/>
              </a:rPr>
              <a:t>with the UIP form on the biopsy</a:t>
            </a:r>
            <a:endParaRPr kumimoji="0" lang="en-US" sz="1050" dirty="0">
              <a:solidFill>
                <a:srgbClr val="FFFFFF"/>
              </a:solidFill>
              <a:latin typeface="Calibri" panose="020F0502020204030204" pitchFamily="34" charset="0"/>
              <a:ea typeface="+mn-ea"/>
              <a:cs typeface="Calibri" panose="020F0502020204030204" pitchFamily="34" charset="0"/>
            </a:endParaRPr>
          </a:p>
          <a:p>
            <a:pPr eaLnBrk="0" hangingPunct="0">
              <a:defRPr/>
            </a:pPr>
            <a:r>
              <a:rPr kumimoji="0" lang="en" sz="1050" dirty="0">
                <a:solidFill>
                  <a:srgbClr val="FFFFFF"/>
                </a:solidFill>
                <a:latin typeface="Calibri" panose="020F0502020204030204" pitchFamily="34" charset="0"/>
                <a:ea typeface="+mn-ea"/>
                <a:cs typeface="Calibri" panose="020F0502020204030204" pitchFamily="34" charset="0"/>
              </a:rPr>
              <a:t>‡ </a:t>
            </a:r>
            <a:r>
              <a:rPr kumimoji="0" lang="sr-Latn-RS" sz="1050" dirty="0">
                <a:solidFill>
                  <a:srgbClr val="FFFFFF"/>
                </a:solidFill>
                <a:latin typeface="Calibri" panose="020F0502020204030204" pitchFamily="34" charset="0"/>
                <a:ea typeface="+mn-ea"/>
                <a:cs typeface="Calibri" panose="020F0502020204030204" pitchFamily="34" charset="0"/>
              </a:rPr>
              <a:t>R</a:t>
            </a:r>
            <a:r>
              <a:rPr kumimoji="0" lang="en" sz="1050" dirty="0" smtClean="0">
                <a:solidFill>
                  <a:srgbClr val="FFFFFF"/>
                </a:solidFill>
                <a:latin typeface="Calibri" panose="020F0502020204030204" pitchFamily="34" charset="0"/>
                <a:ea typeface="+mn-ea"/>
                <a:cs typeface="Calibri" panose="020F0502020204030204" pitchFamily="34" charset="0"/>
              </a:rPr>
              <a:t>epresents </a:t>
            </a:r>
            <a:r>
              <a:rPr kumimoji="0" lang="en" sz="1050" dirty="0">
                <a:solidFill>
                  <a:srgbClr val="FFFFFF"/>
                </a:solidFill>
                <a:latin typeface="Calibri" panose="020F0502020204030204" pitchFamily="34" charset="0"/>
                <a:ea typeface="+mn-ea"/>
                <a:cs typeface="Calibri" panose="020F0502020204030204" pitchFamily="34" charset="0"/>
              </a:rPr>
              <a:t>terminal fibrotic lung disease </a:t>
            </a:r>
            <a:r>
              <a:rPr kumimoji="0" lang="en" sz="1050" dirty="0" smtClean="0">
                <a:solidFill>
                  <a:srgbClr val="FFFFFF"/>
                </a:solidFill>
                <a:latin typeface="Calibri" panose="020F0502020204030204" pitchFamily="34" charset="0"/>
                <a:ea typeface="+mn-ea"/>
                <a:cs typeface="Calibri" panose="020F0502020204030204" pitchFamily="34" charset="0"/>
              </a:rPr>
              <a:t>where </a:t>
            </a:r>
            <a:r>
              <a:rPr kumimoji="0" lang="en" sz="1050" dirty="0">
                <a:solidFill>
                  <a:srgbClr val="FFFFFF"/>
                </a:solidFill>
                <a:latin typeface="Calibri" panose="020F0502020204030204" pitchFamily="34" charset="0"/>
                <a:ea typeface="+mn-ea"/>
                <a:cs typeface="Calibri" panose="020F0502020204030204" pitchFamily="34" charset="0"/>
              </a:rPr>
              <a:t>sampled parts </a:t>
            </a:r>
            <a:r>
              <a:rPr kumimoji="0" lang="en" sz="1050" dirty="0" smtClean="0">
                <a:solidFill>
                  <a:srgbClr val="FFFFFF"/>
                </a:solidFill>
                <a:latin typeface="Calibri" panose="020F0502020204030204" pitchFamily="34" charset="0"/>
                <a:ea typeface="+mn-ea"/>
                <a:cs typeface="Calibri" panose="020F0502020204030204" pitchFamily="34" charset="0"/>
              </a:rPr>
              <a:t>with</a:t>
            </a:r>
            <a:r>
              <a:rPr kumimoji="0" lang="sr-Latn-RS" sz="1050" dirty="0" smtClean="0">
                <a:solidFill>
                  <a:srgbClr val="FFFFFF"/>
                </a:solidFill>
                <a:latin typeface="Calibri" panose="020F0502020204030204" pitchFamily="34" charset="0"/>
                <a:ea typeface="+mn-ea"/>
                <a:cs typeface="Calibri" panose="020F0502020204030204" pitchFamily="34" charset="0"/>
              </a:rPr>
              <a:t> are with</a:t>
            </a:r>
            <a:r>
              <a:rPr kumimoji="0" lang="en" sz="1050" dirty="0" smtClean="0">
                <a:solidFill>
                  <a:srgbClr val="FFFFFF"/>
                </a:solidFill>
                <a:latin typeface="Calibri" panose="020F0502020204030204" pitchFamily="34" charset="0"/>
                <a:ea typeface="+mn-ea"/>
                <a:cs typeface="Calibri" panose="020F0502020204030204" pitchFamily="34" charset="0"/>
              </a:rPr>
              <a:t> honeycomb</a:t>
            </a:r>
            <a:r>
              <a:rPr kumimoji="0" lang="sr-Latn-RS" sz="1050" dirty="0" smtClean="0">
                <a:solidFill>
                  <a:srgbClr val="FFFFFF"/>
                </a:solidFill>
                <a:latin typeface="Calibri" panose="020F0502020204030204" pitchFamily="34" charset="0"/>
                <a:ea typeface="+mn-ea"/>
                <a:cs typeface="Calibri" panose="020F0502020204030204" pitchFamily="34" charset="0"/>
              </a:rPr>
              <a:t>ing</a:t>
            </a:r>
            <a:r>
              <a:rPr kumimoji="0" lang="en" sz="1050" dirty="0" smtClean="0">
                <a:solidFill>
                  <a:srgbClr val="FFFFFF"/>
                </a:solidFill>
                <a:latin typeface="Calibri" panose="020F0502020204030204" pitchFamily="34" charset="0"/>
                <a:ea typeface="+mn-ea"/>
                <a:cs typeface="Calibri" panose="020F0502020204030204" pitchFamily="34" charset="0"/>
              </a:rPr>
              <a:t> </a:t>
            </a:r>
            <a:r>
              <a:rPr kumimoji="0" lang="en" sz="1050" dirty="0">
                <a:solidFill>
                  <a:srgbClr val="FFFFFF"/>
                </a:solidFill>
                <a:latin typeface="Calibri" panose="020F0502020204030204" pitchFamily="34" charset="0"/>
                <a:ea typeface="+mn-ea"/>
                <a:cs typeface="Calibri" panose="020F0502020204030204" pitchFamily="34" charset="0"/>
              </a:rPr>
              <a:t>structure , while the UIP </a:t>
            </a:r>
            <a:r>
              <a:rPr kumimoji="0" lang="en" sz="1050" dirty="0" smtClean="0">
                <a:solidFill>
                  <a:srgbClr val="FFFFFF"/>
                </a:solidFill>
                <a:latin typeface="Calibri" panose="020F0502020204030204" pitchFamily="34" charset="0"/>
                <a:ea typeface="+mn-ea"/>
                <a:cs typeface="Calibri" panose="020F0502020204030204" pitchFamily="34" charset="0"/>
              </a:rPr>
              <a:t>form</a:t>
            </a:r>
            <a:r>
              <a:rPr kumimoji="0" lang="sr-Latn-RS" sz="1050" dirty="0" smtClean="0">
                <a:solidFill>
                  <a:srgbClr val="FFFFFF"/>
                </a:solidFill>
                <a:latin typeface="Calibri" panose="020F0502020204030204" pitchFamily="34" charset="0"/>
                <a:ea typeface="+mn-ea"/>
                <a:cs typeface="Calibri" panose="020F0502020204030204" pitchFamily="34" charset="0"/>
              </a:rPr>
              <a:t> is</a:t>
            </a:r>
            <a:r>
              <a:rPr kumimoji="0" lang="en" sz="1050" dirty="0" smtClean="0">
                <a:solidFill>
                  <a:srgbClr val="FFFFFF"/>
                </a:solidFill>
                <a:latin typeface="Calibri" panose="020F0502020204030204" pitchFamily="34" charset="0"/>
                <a:ea typeface="+mn-ea"/>
                <a:cs typeface="Calibri" panose="020F0502020204030204" pitchFamily="34" charset="0"/>
              </a:rPr>
              <a:t> </a:t>
            </a:r>
            <a:r>
              <a:rPr kumimoji="0" lang="en" sz="1050" dirty="0">
                <a:solidFill>
                  <a:srgbClr val="FFFFFF"/>
                </a:solidFill>
                <a:latin typeface="Calibri" panose="020F0502020204030204" pitchFamily="34" charset="0"/>
                <a:ea typeface="+mn-ea"/>
                <a:cs typeface="Calibri" panose="020F0502020204030204" pitchFamily="34" charset="0"/>
              </a:rPr>
              <a:t>present on </a:t>
            </a:r>
            <a:r>
              <a:rPr kumimoji="0" lang="sr-Latn-RS" sz="1050" dirty="0" smtClean="0">
                <a:solidFill>
                  <a:srgbClr val="FFFFFF"/>
                </a:solidFill>
                <a:latin typeface="Calibri" panose="020F0502020204030204" pitchFamily="34" charset="0"/>
                <a:ea typeface="+mn-ea"/>
                <a:cs typeface="Calibri" panose="020F0502020204030204" pitchFamily="34" charset="0"/>
              </a:rPr>
              <a:t>the </a:t>
            </a:r>
            <a:r>
              <a:rPr kumimoji="0" lang="en" sz="1050" dirty="0" smtClean="0">
                <a:solidFill>
                  <a:srgbClr val="FFFFFF"/>
                </a:solidFill>
                <a:latin typeface="Calibri" panose="020F0502020204030204" pitchFamily="34" charset="0"/>
                <a:ea typeface="+mn-ea"/>
                <a:cs typeface="Calibri" panose="020F0502020204030204" pitchFamily="34" charset="0"/>
              </a:rPr>
              <a:t>other place</a:t>
            </a:r>
            <a:r>
              <a:rPr kumimoji="0" lang="sr-Latn-RS" sz="1050" dirty="0" smtClean="0">
                <a:solidFill>
                  <a:srgbClr val="FFFFFF"/>
                </a:solidFill>
                <a:latin typeface="Calibri" panose="020F0502020204030204" pitchFamily="34" charset="0"/>
                <a:ea typeface="+mn-ea"/>
                <a:cs typeface="Calibri" panose="020F0502020204030204" pitchFamily="34" charset="0"/>
              </a:rPr>
              <a:t>s</a:t>
            </a:r>
            <a:r>
              <a:rPr kumimoji="0" lang="en" sz="1050" dirty="0" smtClean="0">
                <a:solidFill>
                  <a:srgbClr val="FFFFFF"/>
                </a:solidFill>
                <a:latin typeface="Calibri" panose="020F0502020204030204" pitchFamily="34" charset="0"/>
                <a:ea typeface="+mn-ea"/>
                <a:cs typeface="Calibri" panose="020F0502020204030204" pitchFamily="34" charset="0"/>
              </a:rPr>
              <a:t>. </a:t>
            </a:r>
            <a:r>
              <a:rPr kumimoji="0" lang="en" sz="1050" dirty="0">
                <a:solidFill>
                  <a:srgbClr val="FFFFFF"/>
                </a:solidFill>
                <a:latin typeface="Calibri" panose="020F0502020204030204" pitchFamily="34" charset="0"/>
                <a:ea typeface="+mn-ea"/>
                <a:cs typeface="Calibri" panose="020F0502020204030204" pitchFamily="34" charset="0"/>
              </a:rPr>
              <a:t>Those areas are presented with </a:t>
            </a:r>
            <a:r>
              <a:rPr kumimoji="0" lang="sr-Latn-RS" sz="1050" dirty="0" smtClean="0">
                <a:solidFill>
                  <a:srgbClr val="FFFFFF"/>
                </a:solidFill>
                <a:latin typeface="Calibri" panose="020F0502020204030204" pitchFamily="34" charset="0"/>
                <a:ea typeface="+mn-ea"/>
                <a:cs typeface="Calibri" panose="020F0502020204030204" pitchFamily="34" charset="0"/>
              </a:rPr>
              <a:t>obvious honeycombing</a:t>
            </a:r>
            <a:r>
              <a:rPr kumimoji="0" lang="en" sz="1050" dirty="0" smtClean="0">
                <a:solidFill>
                  <a:srgbClr val="FFFFFF"/>
                </a:solidFill>
                <a:latin typeface="Calibri" panose="020F0502020204030204" pitchFamily="34" charset="0"/>
                <a:ea typeface="+mn-ea"/>
                <a:cs typeface="Calibri" panose="020F0502020204030204" pitchFamily="34" charset="0"/>
              </a:rPr>
              <a:t> </a:t>
            </a:r>
            <a:r>
              <a:rPr kumimoji="0" lang="en" sz="1050" dirty="0">
                <a:solidFill>
                  <a:srgbClr val="FFFFFF"/>
                </a:solidFill>
                <a:latin typeface="Calibri" panose="020F0502020204030204" pitchFamily="34" charset="0"/>
                <a:ea typeface="+mn-ea"/>
                <a:cs typeface="Calibri" panose="020F0502020204030204" pitchFamily="34" charset="0"/>
              </a:rPr>
              <a:t>structures on HRCT and can be avoided in the preoperative </a:t>
            </a:r>
            <a:r>
              <a:rPr kumimoji="0" lang="sr-Latn-RS" sz="1050" dirty="0" smtClean="0">
                <a:solidFill>
                  <a:srgbClr val="FFFFFF"/>
                </a:solidFill>
                <a:latin typeface="Calibri" panose="020F0502020204030204" pitchFamily="34" charset="0"/>
                <a:ea typeface="+mn-ea"/>
                <a:cs typeface="Calibri" panose="020F0502020204030204" pitchFamily="34" charset="0"/>
              </a:rPr>
              <a:t>estimation of</a:t>
            </a:r>
            <a:r>
              <a:rPr kumimoji="0" lang="en" sz="1050" dirty="0" smtClean="0">
                <a:solidFill>
                  <a:srgbClr val="FFFFFF"/>
                </a:solidFill>
                <a:latin typeface="Calibri" panose="020F0502020204030204" pitchFamily="34" charset="0"/>
                <a:ea typeface="+mn-ea"/>
                <a:cs typeface="Calibri" panose="020F0502020204030204" pitchFamily="34" charset="0"/>
              </a:rPr>
              <a:t> biops</a:t>
            </a:r>
            <a:r>
              <a:rPr kumimoji="0" lang="sr-Latn-RS" sz="1050" dirty="0" smtClean="0">
                <a:solidFill>
                  <a:srgbClr val="FFFFFF"/>
                </a:solidFill>
                <a:latin typeface="Calibri" panose="020F0502020204030204" pitchFamily="34" charset="0"/>
                <a:ea typeface="+mn-ea"/>
                <a:cs typeface="Calibri" panose="020F0502020204030204" pitchFamily="34" charset="0"/>
              </a:rPr>
              <a:t>y location</a:t>
            </a:r>
            <a:endParaRPr kumimoji="0" lang="en-US" sz="1050" dirty="0">
              <a:solidFill>
                <a:srgbClr val="FFFFFF"/>
              </a:solidFill>
              <a:latin typeface="Calibri" panose="020F0502020204030204" pitchFamily="34" charset="0"/>
              <a:ea typeface="+mn-ea"/>
              <a:cs typeface="Calibri" panose="020F0502020204030204"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5410" name="Rectangle 2">
            <a:extLst>
              <a:ext uri="{FF2B5EF4-FFF2-40B4-BE49-F238E27FC236}">
                <a16:creationId xmlns="" xmlns:a16="http://schemas.microsoft.com/office/drawing/2014/main" id="{0183E12D-45D1-6A67-5CF9-16C74BC0A3FB}"/>
              </a:ext>
            </a:extLst>
          </p:cNvPr>
          <p:cNvSpPr>
            <a:spLocks noGrp="1" noChangeArrowheads="1"/>
          </p:cNvSpPr>
          <p:nvPr>
            <p:ph type="title"/>
          </p:nvPr>
        </p:nvSpPr>
        <p:spPr>
          <a:xfrm>
            <a:off x="1377156" y="620688"/>
            <a:ext cx="7793038" cy="1143000"/>
          </a:xfrm>
        </p:spPr>
        <p:txBody>
          <a:bodyPr/>
          <a:lstStyle/>
          <a:p>
            <a:pPr algn="ctr" eaLnBrk="1" hangingPunct="1"/>
            <a:r>
              <a:rPr lang="en" altLang="en-US" sz="3200" dirty="0"/>
              <a:t>ATS/ERS/JRS/ALAT recommendations 2018</a:t>
            </a:r>
            <a:endParaRPr lang="en-US" altLang="en-US" sz="3200" dirty="0">
              <a:latin typeface="Calibri" panose="020F0502020204030204" pitchFamily="34" charset="0"/>
              <a:ea typeface="Verdana" panose="020B0604030504040204" pitchFamily="34" charset="0"/>
              <a:cs typeface="Calibri" panose="020F0502020204030204" pitchFamily="34" charset="0"/>
            </a:endParaRPr>
          </a:p>
        </p:txBody>
      </p:sp>
      <p:sp>
        <p:nvSpPr>
          <p:cNvPr id="103427" name="Rectangle 3">
            <a:extLst>
              <a:ext uri="{FF2B5EF4-FFF2-40B4-BE49-F238E27FC236}">
                <a16:creationId xmlns="" xmlns:a16="http://schemas.microsoft.com/office/drawing/2014/main" id="{58334FE7-1E9C-C8E3-577F-1C6CC933ED5C}"/>
              </a:ext>
            </a:extLst>
          </p:cNvPr>
          <p:cNvSpPr>
            <a:spLocks noGrp="1" noChangeArrowheads="1"/>
          </p:cNvSpPr>
          <p:nvPr>
            <p:ph type="body" sz="half" idx="1"/>
          </p:nvPr>
        </p:nvSpPr>
        <p:spPr>
          <a:xfrm>
            <a:off x="1104900" y="2017713"/>
            <a:ext cx="8001000" cy="4114800"/>
          </a:xfrm>
          <a:ln w="38100"/>
        </p:spPr>
        <p:txBody>
          <a:bodyPr/>
          <a:lstStyle/>
          <a:p>
            <a:pPr marL="0" indent="0">
              <a:buFont typeface="Wingdings" panose="05000000000000000000" pitchFamily="2" charset="2"/>
              <a:buNone/>
              <a:defRPr/>
            </a:pPr>
            <a:r>
              <a:rPr lang="en" sz="2400" dirty="0">
                <a:latin typeface="Calibri" panose="020F0502020204030204" pitchFamily="34" charset="0"/>
                <a:cs typeface="Calibri" panose="020F0502020204030204" pitchFamily="34" charset="0"/>
              </a:rPr>
              <a:t>For patients with newly diagnosed </a:t>
            </a:r>
            <a:r>
              <a:rPr lang="en" sz="2400" dirty="0" smtClean="0">
                <a:latin typeface="Calibri" panose="020F0502020204030204" pitchFamily="34" charset="0"/>
                <a:cs typeface="Calibri" panose="020F0502020204030204" pitchFamily="34" charset="0"/>
              </a:rPr>
              <a:t>ILD, </a:t>
            </a:r>
            <a:r>
              <a:rPr lang="en" sz="2400" dirty="0">
                <a:latin typeface="Calibri" panose="020F0502020204030204" pitchFamily="34" charset="0"/>
                <a:cs typeface="Calibri" panose="020F0502020204030204" pitchFamily="34" charset="0"/>
              </a:rPr>
              <a:t>of unknown cause, who are </a:t>
            </a:r>
            <a:r>
              <a:rPr kumimoji="1" lang="en" sz="2400" kern="1200" dirty="0">
                <a:latin typeface="Calibri" panose="020F0502020204030204" pitchFamily="34" charset="0"/>
                <a:cs typeface="Calibri" panose="020F0502020204030204" pitchFamily="34" charset="0"/>
              </a:rPr>
              <a:t>clinically suspected of IPF and have a </a:t>
            </a:r>
            <a:r>
              <a:rPr kumimoji="1" lang="en" sz="2400" b="1" kern="1200" dirty="0">
                <a:latin typeface="Calibri" panose="020F0502020204030204" pitchFamily="34" charset="0"/>
                <a:cs typeface="Calibri" panose="020F0502020204030204" pitchFamily="34" charset="0"/>
              </a:rPr>
              <a:t>typical HRCT pattern of UIP</a:t>
            </a:r>
            <a:r>
              <a:rPr lang="en" sz="2400" dirty="0">
                <a:latin typeface="Calibri" panose="020F0502020204030204" pitchFamily="34" charset="0"/>
                <a:cs typeface="Calibri" panose="020F0502020204030204" pitchFamily="34" charset="0"/>
              </a:rPr>
              <a:t> </a:t>
            </a:r>
          </a:p>
          <a:p>
            <a:pPr>
              <a:buFont typeface="Arial" panose="020B0604020202020204" pitchFamily="34" charset="0"/>
              <a:buChar char="•"/>
              <a:defRPr/>
            </a:pPr>
            <a:r>
              <a:rPr lang="sr-Latn-RS" sz="2400" dirty="0" smtClean="0">
                <a:latin typeface="Calibri" panose="020F0502020204030204" pitchFamily="34" charset="0"/>
                <a:cs typeface="Calibri" panose="020F0502020204030204" pitchFamily="34" charset="0"/>
              </a:rPr>
              <a:t>BAL is </a:t>
            </a:r>
            <a:r>
              <a:rPr lang="en" sz="2400" b="1" dirty="0" smtClean="0">
                <a:latin typeface="Calibri" panose="020F0502020204030204" pitchFamily="34" charset="0"/>
                <a:cs typeface="Calibri" panose="020F0502020204030204" pitchFamily="34" charset="0"/>
              </a:rPr>
              <a:t>NOT </a:t>
            </a:r>
            <a:r>
              <a:rPr lang="en" sz="2400" dirty="0">
                <a:latin typeface="Calibri" panose="020F0502020204030204" pitchFamily="34" charset="0"/>
                <a:cs typeface="Calibri" panose="020F0502020204030204" pitchFamily="34" charset="0"/>
              </a:rPr>
              <a:t>recommended </a:t>
            </a:r>
            <a:r>
              <a:rPr lang="en" sz="2400" dirty="0" smtClean="0">
                <a:latin typeface="Calibri" panose="020F0502020204030204" pitchFamily="34" charset="0"/>
                <a:cs typeface="Calibri" panose="020F0502020204030204" pitchFamily="34" charset="0"/>
              </a:rPr>
              <a:t>(conditional </a:t>
            </a:r>
            <a:r>
              <a:rPr lang="en" sz="2400" dirty="0">
                <a:latin typeface="Calibri" panose="020F0502020204030204" pitchFamily="34" charset="0"/>
                <a:cs typeface="Calibri" panose="020F0502020204030204" pitchFamily="34" charset="0"/>
              </a:rPr>
              <a:t>recommendation, </a:t>
            </a:r>
            <a:r>
              <a:rPr kumimoji="1" lang="en" sz="2400" kern="1200" dirty="0">
                <a:latin typeface="Calibri" panose="020F0502020204030204" pitchFamily="34" charset="0"/>
                <a:cs typeface="Calibri" panose="020F0502020204030204" pitchFamily="34" charset="0"/>
              </a:rPr>
              <a:t>very low quality of </a:t>
            </a:r>
            <a:r>
              <a:rPr kumimoji="1" lang="en" sz="2400" kern="1200" dirty="0" smtClean="0">
                <a:latin typeface="Calibri" panose="020F0502020204030204" pitchFamily="34" charset="0"/>
                <a:cs typeface="Calibri" panose="020F0502020204030204" pitchFamily="34" charset="0"/>
              </a:rPr>
              <a:t>evidence</a:t>
            </a:r>
            <a:r>
              <a:rPr lang="en" sz="2400" dirty="0" smtClean="0">
                <a:latin typeface="Calibri" panose="020F0502020204030204" pitchFamily="34" charset="0"/>
                <a:cs typeface="Calibri" panose="020F0502020204030204" pitchFamily="34" charset="0"/>
              </a:rPr>
              <a:t>)</a:t>
            </a:r>
            <a:endParaRPr lang="en"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sr-Latn-RS" sz="2400" dirty="0" smtClean="0">
                <a:latin typeface="Calibri" panose="020F0502020204030204" pitchFamily="34" charset="0"/>
                <a:cs typeface="Calibri" panose="020F0502020204030204" pitchFamily="34" charset="0"/>
              </a:rPr>
              <a:t>TBB is </a:t>
            </a:r>
            <a:r>
              <a:rPr lang="en" sz="2400" b="1" dirty="0" smtClean="0">
                <a:latin typeface="Calibri" panose="020F0502020204030204" pitchFamily="34" charset="0"/>
                <a:cs typeface="Calibri" panose="020F0502020204030204" pitchFamily="34" charset="0"/>
              </a:rPr>
              <a:t>NOT </a:t>
            </a:r>
            <a:r>
              <a:rPr lang="en" sz="2400" dirty="0" smtClean="0">
                <a:latin typeface="Calibri" panose="020F0502020204030204" pitchFamily="34" charset="0"/>
                <a:cs typeface="Calibri" panose="020F0502020204030204" pitchFamily="34" charset="0"/>
              </a:rPr>
              <a:t>recommended </a:t>
            </a:r>
            <a:r>
              <a:rPr lang="en" sz="2400" dirty="0">
                <a:latin typeface="Calibri" panose="020F0502020204030204" pitchFamily="34" charset="0"/>
                <a:cs typeface="Calibri" panose="020F0502020204030204" pitchFamily="34" charset="0"/>
              </a:rPr>
              <a:t>(strong recommendation, </a:t>
            </a:r>
            <a:r>
              <a:rPr kumimoji="1" lang="en" sz="2400" kern="1200" dirty="0">
                <a:latin typeface="Calibri" panose="020F0502020204030204" pitchFamily="34" charset="0"/>
                <a:cs typeface="Calibri" panose="020F0502020204030204" pitchFamily="34" charset="0"/>
              </a:rPr>
              <a:t>very low quality </a:t>
            </a:r>
            <a:r>
              <a:rPr kumimoji="1" lang="sr-Latn-RS" sz="2400" kern="1200" dirty="0" smtClean="0">
                <a:latin typeface="Calibri" panose="020F0502020204030204" pitchFamily="34" charset="0"/>
                <a:cs typeface="Calibri" panose="020F0502020204030204" pitchFamily="34" charset="0"/>
              </a:rPr>
              <a:t>of </a:t>
            </a:r>
            <a:r>
              <a:rPr kumimoji="1" lang="en" sz="2400" kern="1200" dirty="0" smtClean="0">
                <a:latin typeface="Calibri" panose="020F0502020204030204" pitchFamily="34" charset="0"/>
                <a:cs typeface="Calibri" panose="020F0502020204030204" pitchFamily="34" charset="0"/>
              </a:rPr>
              <a:t>evidence</a:t>
            </a:r>
            <a:r>
              <a:rPr lang="en" sz="2400" dirty="0" smtClean="0">
                <a:latin typeface="Calibri" panose="020F0502020204030204" pitchFamily="34" charset="0"/>
                <a:cs typeface="Calibri" panose="020F0502020204030204" pitchFamily="34" charset="0"/>
              </a:rPr>
              <a:t>)</a:t>
            </a:r>
            <a:endParaRPr lang="en"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sr-Latn-RS" sz="2400" dirty="0" smtClean="0">
                <a:latin typeface="Calibri" panose="020F0502020204030204" pitchFamily="34" charset="0"/>
                <a:cs typeface="Calibri" panose="020F0502020204030204" pitchFamily="34" charset="0"/>
              </a:rPr>
              <a:t>Cryobiopsy is </a:t>
            </a:r>
            <a:r>
              <a:rPr lang="en" sz="2400" b="1" dirty="0" smtClean="0">
                <a:latin typeface="Calibri" panose="020F0502020204030204" pitchFamily="34" charset="0"/>
                <a:cs typeface="Calibri" panose="020F0502020204030204" pitchFamily="34" charset="0"/>
              </a:rPr>
              <a:t>NOT </a:t>
            </a:r>
            <a:r>
              <a:rPr lang="en" sz="2400" dirty="0" smtClean="0">
                <a:latin typeface="Calibri" panose="020F0502020204030204" pitchFamily="34" charset="0"/>
                <a:cs typeface="Calibri" panose="020F0502020204030204" pitchFamily="34" charset="0"/>
              </a:rPr>
              <a:t>recommend</a:t>
            </a:r>
            <a:r>
              <a:rPr lang="sr-Latn-RS" sz="2400" dirty="0" smtClean="0">
                <a:latin typeface="Calibri" panose="020F0502020204030204" pitchFamily="34" charset="0"/>
                <a:cs typeface="Calibri" panose="020F0502020204030204" pitchFamily="34" charset="0"/>
              </a:rPr>
              <a:t>ed</a:t>
            </a:r>
            <a:r>
              <a:rPr lang="en" sz="2400" dirty="0" smtClean="0">
                <a:latin typeface="Calibri" panose="020F0502020204030204" pitchFamily="34" charset="0"/>
                <a:cs typeface="Calibri" panose="020F0502020204030204" pitchFamily="34" charset="0"/>
              </a:rPr>
              <a:t> (</a:t>
            </a:r>
            <a:r>
              <a:rPr lang="en" sz="2400" dirty="0">
                <a:latin typeface="Calibri" panose="020F0502020204030204" pitchFamily="34" charset="0"/>
                <a:cs typeface="Calibri" panose="020F0502020204030204" pitchFamily="34" charset="0"/>
              </a:rPr>
              <a:t>strong recommendation, </a:t>
            </a:r>
            <a:r>
              <a:rPr kumimoji="1" lang="en" sz="2400" kern="1200" dirty="0">
                <a:latin typeface="Calibri" panose="020F0502020204030204" pitchFamily="34" charset="0"/>
                <a:cs typeface="Calibri" panose="020F0502020204030204" pitchFamily="34" charset="0"/>
              </a:rPr>
              <a:t>very low quality </a:t>
            </a:r>
            <a:r>
              <a:rPr kumimoji="1" lang="sr-Latn-RS" sz="2400" kern="1200" dirty="0" smtClean="0">
                <a:latin typeface="Calibri" panose="020F0502020204030204" pitchFamily="34" charset="0"/>
                <a:cs typeface="Calibri" panose="020F0502020204030204" pitchFamily="34" charset="0"/>
              </a:rPr>
              <a:t>of </a:t>
            </a:r>
            <a:r>
              <a:rPr kumimoji="1" lang="en" sz="2400" kern="1200" dirty="0" smtClean="0">
                <a:latin typeface="Calibri" panose="020F0502020204030204" pitchFamily="34" charset="0"/>
                <a:cs typeface="Calibri" panose="020F0502020204030204" pitchFamily="34" charset="0"/>
              </a:rPr>
              <a:t>evidence</a:t>
            </a:r>
            <a:r>
              <a:rPr lang="en" sz="2400" dirty="0" smtClean="0">
                <a:latin typeface="Calibri" panose="020F0502020204030204" pitchFamily="34" charset="0"/>
                <a:cs typeface="Calibri" panose="020F0502020204030204" pitchFamily="34" charset="0"/>
              </a:rPr>
              <a:t>)</a:t>
            </a:r>
            <a:endParaRPr lang="en"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sr-Latn-RS" sz="2400" dirty="0" smtClean="0">
                <a:latin typeface="Calibri" panose="020F0502020204030204" pitchFamily="34" charset="0"/>
                <a:cs typeface="Calibri" panose="020F0502020204030204" pitchFamily="34" charset="0"/>
              </a:rPr>
              <a:t>SLB is </a:t>
            </a:r>
            <a:r>
              <a:rPr lang="en" sz="2400" b="1" dirty="0" smtClean="0">
                <a:latin typeface="Calibri" panose="020F0502020204030204" pitchFamily="34" charset="0"/>
                <a:cs typeface="Calibri" panose="020F0502020204030204" pitchFamily="34" charset="0"/>
              </a:rPr>
              <a:t>NOT </a:t>
            </a:r>
            <a:r>
              <a:rPr lang="en" sz="2400" dirty="0" smtClean="0">
                <a:latin typeface="Calibri" panose="020F0502020204030204" pitchFamily="34" charset="0"/>
                <a:cs typeface="Calibri" panose="020F0502020204030204" pitchFamily="34" charset="0"/>
              </a:rPr>
              <a:t>recommended </a:t>
            </a:r>
            <a:r>
              <a:rPr lang="en" sz="2400" dirty="0">
                <a:latin typeface="Calibri" panose="020F0502020204030204" pitchFamily="34" charset="0"/>
                <a:cs typeface="Calibri" panose="020F0502020204030204" pitchFamily="34" charset="0"/>
              </a:rPr>
              <a:t>(strong recommendation, </a:t>
            </a:r>
            <a:r>
              <a:rPr kumimoji="1" lang="en" sz="2400" kern="1200" dirty="0">
                <a:latin typeface="Calibri" panose="020F0502020204030204" pitchFamily="34" charset="0"/>
                <a:cs typeface="Calibri" panose="020F0502020204030204" pitchFamily="34" charset="0"/>
              </a:rPr>
              <a:t>very low quality </a:t>
            </a:r>
            <a:r>
              <a:rPr kumimoji="1" lang="sr-Latn-RS" sz="2400" kern="1200" dirty="0" smtClean="0">
                <a:latin typeface="Calibri" panose="020F0502020204030204" pitchFamily="34" charset="0"/>
                <a:cs typeface="Calibri" panose="020F0502020204030204" pitchFamily="34" charset="0"/>
              </a:rPr>
              <a:t>of </a:t>
            </a:r>
            <a:r>
              <a:rPr kumimoji="1" lang="en" sz="2400" kern="1200" dirty="0" smtClean="0">
                <a:latin typeface="Calibri" panose="020F0502020204030204" pitchFamily="34" charset="0"/>
                <a:cs typeface="Calibri" panose="020F0502020204030204" pitchFamily="34" charset="0"/>
              </a:rPr>
              <a:t>evidence</a:t>
            </a:r>
            <a:r>
              <a:rPr lang="en" sz="2400" dirty="0" smtClean="0">
                <a:latin typeface="Calibri" panose="020F0502020204030204" pitchFamily="34" charset="0"/>
                <a:cs typeface="Calibri" panose="020F0502020204030204" pitchFamily="34" charset="0"/>
              </a:rPr>
              <a:t>)</a:t>
            </a:r>
            <a:endParaRPr lang="sr-Cyrl-RS" sz="3600" dirty="0">
              <a:latin typeface="Calibri" panose="020F0502020204030204" pitchFamily="34" charset="0"/>
              <a:cs typeface="Calibri" panose="020F0502020204030204" pitchFamily="34" charset="0"/>
            </a:endParaRPr>
          </a:p>
        </p:txBody>
      </p:sp>
      <p:sp>
        <p:nvSpPr>
          <p:cNvPr id="2" name="Rectangle 1">
            <a:extLst>
              <a:ext uri="{FF2B5EF4-FFF2-40B4-BE49-F238E27FC236}">
                <a16:creationId xmlns="" xmlns:a16="http://schemas.microsoft.com/office/drawing/2014/main" id="{E6CC202E-8F24-8264-C141-73AF1061617B}"/>
              </a:ext>
            </a:extLst>
          </p:cNvPr>
          <p:cNvSpPr/>
          <p:nvPr/>
        </p:nvSpPr>
        <p:spPr>
          <a:xfrm>
            <a:off x="1039813" y="152400"/>
            <a:ext cx="8467725" cy="584200"/>
          </a:xfrm>
          <a:prstGeom prst="rect">
            <a:avLst/>
          </a:prstGeom>
        </p:spPr>
        <p:txBody>
          <a:bodyPr>
            <a:spAutoFit/>
          </a:bodyPr>
          <a:lstStyle/>
          <a:p>
            <a:pPr algn="ctr" eaLnBrk="0" hangingPunct="0">
              <a:defRPr/>
            </a:pPr>
            <a:r>
              <a:rPr kumimoji="0" lang="en" sz="1600" dirty="0">
                <a:solidFill>
                  <a:srgbClr val="FFFFFF"/>
                </a:solidFill>
                <a:latin typeface="Calibri" panose="020F0502020204030204" pitchFamily="34" charset="0"/>
                <a:ea typeface="+mn-ea"/>
                <a:cs typeface="Calibri" panose="020F0502020204030204" pitchFamily="34" charset="0"/>
              </a:rPr>
              <a:t>AMERICAN THORACIC SOCIETY (ATS), EUROPEAN RESPIRATORY SOCIETY (ERS), JAPANESE RESPIRATORY SOCIETY (JRS), AND LATIN AMERICAN THORACIC SOCIETY (ALAT)</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6434" name="Rectangle 2">
            <a:extLst>
              <a:ext uri="{FF2B5EF4-FFF2-40B4-BE49-F238E27FC236}">
                <a16:creationId xmlns="" xmlns:a16="http://schemas.microsoft.com/office/drawing/2014/main" id="{C5FA99F7-D70D-A175-7AD1-1D836537813B}"/>
              </a:ext>
            </a:extLst>
          </p:cNvPr>
          <p:cNvSpPr>
            <a:spLocks noGrp="1" noChangeArrowheads="1"/>
          </p:cNvSpPr>
          <p:nvPr>
            <p:ph type="title"/>
          </p:nvPr>
        </p:nvSpPr>
        <p:spPr>
          <a:xfrm>
            <a:off x="1714500" y="304800"/>
            <a:ext cx="7793038" cy="1143000"/>
          </a:xfrm>
        </p:spPr>
        <p:txBody>
          <a:bodyPr/>
          <a:lstStyle/>
          <a:p>
            <a:pPr algn="ctr" eaLnBrk="1" hangingPunct="1"/>
            <a:r>
              <a:rPr lang="en" altLang="en-US" sz="3600" dirty="0"/>
              <a:t>ATS/ERS/JRS/ALAT recommendations 2018</a:t>
            </a:r>
            <a:endParaRPr lang="en-US" altLang="en-US" sz="3600" dirty="0">
              <a:latin typeface="Calibri" panose="020F0502020204030204" pitchFamily="34" charset="0"/>
              <a:ea typeface="Verdana" panose="020B0604030504040204" pitchFamily="34" charset="0"/>
              <a:cs typeface="Calibri" panose="020F0502020204030204" pitchFamily="34" charset="0"/>
            </a:endParaRPr>
          </a:p>
        </p:txBody>
      </p:sp>
      <p:sp>
        <p:nvSpPr>
          <p:cNvPr id="103427" name="Rectangle 3">
            <a:extLst>
              <a:ext uri="{FF2B5EF4-FFF2-40B4-BE49-F238E27FC236}">
                <a16:creationId xmlns="" xmlns:a16="http://schemas.microsoft.com/office/drawing/2014/main" id="{E34A2B3D-8ECF-837D-0232-B9381519178D}"/>
              </a:ext>
            </a:extLst>
          </p:cNvPr>
          <p:cNvSpPr>
            <a:spLocks noGrp="1" noChangeArrowheads="1"/>
          </p:cNvSpPr>
          <p:nvPr>
            <p:ph type="body" sz="half" idx="1"/>
          </p:nvPr>
        </p:nvSpPr>
        <p:spPr>
          <a:xfrm>
            <a:off x="1104900" y="2017713"/>
            <a:ext cx="8001000" cy="4114800"/>
          </a:xfrm>
          <a:ln w="38100"/>
        </p:spPr>
        <p:txBody>
          <a:bodyPr/>
          <a:lstStyle/>
          <a:p>
            <a:pPr marL="0" indent="0">
              <a:buFont typeface="Wingdings" panose="05000000000000000000" pitchFamily="2" charset="2"/>
              <a:buNone/>
              <a:defRPr/>
            </a:pPr>
            <a:r>
              <a:rPr lang="en" sz="2400" dirty="0">
                <a:latin typeface="Calibri" panose="020F0502020204030204" pitchFamily="34" charset="0"/>
                <a:cs typeface="Calibri" panose="020F0502020204030204" pitchFamily="34" charset="0"/>
              </a:rPr>
              <a:t>For patients with newly discovered </a:t>
            </a:r>
            <a:r>
              <a:rPr lang="en" sz="2400" dirty="0" smtClean="0">
                <a:latin typeface="Calibri" panose="020F0502020204030204" pitchFamily="34" charset="0"/>
                <a:cs typeface="Calibri" panose="020F0502020204030204" pitchFamily="34" charset="0"/>
              </a:rPr>
              <a:t>ILD, </a:t>
            </a:r>
            <a:r>
              <a:rPr lang="en" sz="2400" dirty="0">
                <a:latin typeface="Calibri" panose="020F0502020204030204" pitchFamily="34" charset="0"/>
                <a:cs typeface="Calibri" panose="020F0502020204030204" pitchFamily="34" charset="0"/>
              </a:rPr>
              <a:t>of unknown cause, who are </a:t>
            </a:r>
            <a:r>
              <a:rPr kumimoji="1" lang="en" sz="2400" kern="1200" dirty="0">
                <a:latin typeface="Calibri" panose="020F0502020204030204" pitchFamily="34" charset="0"/>
                <a:cs typeface="Calibri" panose="020F0502020204030204" pitchFamily="34" charset="0"/>
              </a:rPr>
              <a:t>clinically suspected of IPF and have an HRCT pattern of </a:t>
            </a:r>
            <a:r>
              <a:rPr kumimoji="1" lang="en" sz="2400" b="1" kern="1200" dirty="0">
                <a:latin typeface="Calibri" panose="020F0502020204030204" pitchFamily="34" charset="0"/>
                <a:cs typeface="Calibri" panose="020F0502020204030204" pitchFamily="34" charset="0"/>
              </a:rPr>
              <a:t>probable </a:t>
            </a:r>
            <a:r>
              <a:rPr kumimoji="1" lang="en" sz="2400" b="1" kern="1200" dirty="0" smtClean="0">
                <a:latin typeface="Calibri" panose="020F0502020204030204" pitchFamily="34" charset="0"/>
                <a:cs typeface="Calibri" panose="020F0502020204030204" pitchFamily="34" charset="0"/>
              </a:rPr>
              <a:t>UIP, </a:t>
            </a:r>
            <a:r>
              <a:rPr kumimoji="1" lang="en" sz="2400" b="1" kern="1200" dirty="0">
                <a:latin typeface="Calibri" panose="020F0502020204030204" pitchFamily="34" charset="0"/>
                <a:cs typeface="Calibri" panose="020F0502020204030204" pitchFamily="34" charset="0"/>
              </a:rPr>
              <a:t>indeterminate for </a:t>
            </a:r>
            <a:r>
              <a:rPr kumimoji="1" lang="en" sz="2400" b="1" kern="1200" dirty="0" smtClean="0">
                <a:latin typeface="Calibri" panose="020F0502020204030204" pitchFamily="34" charset="0"/>
                <a:cs typeface="Calibri" panose="020F0502020204030204" pitchFamily="34" charset="0"/>
              </a:rPr>
              <a:t>UIP, </a:t>
            </a:r>
            <a:r>
              <a:rPr kumimoji="1" lang="en" sz="2400" b="1" kern="1200" dirty="0">
                <a:latin typeface="Calibri" panose="020F0502020204030204" pitchFamily="34" charset="0"/>
                <a:cs typeface="Calibri" panose="020F0502020204030204" pitchFamily="34" charset="0"/>
              </a:rPr>
              <a:t>or some alternative </a:t>
            </a:r>
            <a:r>
              <a:rPr kumimoji="1" lang="en" sz="2400" kern="1200" dirty="0">
                <a:latin typeface="Calibri" panose="020F0502020204030204" pitchFamily="34" charset="0"/>
                <a:cs typeface="Calibri" panose="020F0502020204030204" pitchFamily="34" charset="0"/>
              </a:rPr>
              <a:t>diagnosis</a:t>
            </a:r>
          </a:p>
          <a:p>
            <a:pPr>
              <a:buFont typeface="Arial" panose="020B0604020202020204" pitchFamily="34" charset="0"/>
              <a:buChar char="•"/>
              <a:defRPr/>
            </a:pPr>
            <a:r>
              <a:rPr lang="en" sz="2400" dirty="0" smtClean="0">
                <a:latin typeface="Calibri" panose="020F0502020204030204" pitchFamily="34" charset="0"/>
                <a:cs typeface="Calibri" panose="020F0502020204030204" pitchFamily="34" charset="0"/>
              </a:rPr>
              <a:t>cellular </a:t>
            </a:r>
            <a:r>
              <a:rPr lang="en" sz="2400" dirty="0">
                <a:latin typeface="Calibri" panose="020F0502020204030204" pitchFamily="34" charset="0"/>
                <a:cs typeface="Calibri" panose="020F0502020204030204" pitchFamily="34" charset="0"/>
              </a:rPr>
              <a:t>analysis of </a:t>
            </a:r>
            <a:r>
              <a:rPr lang="en" sz="2400" b="1" dirty="0" smtClean="0">
                <a:latin typeface="Calibri" panose="020F0502020204030204" pitchFamily="34" charset="0"/>
                <a:cs typeface="Calibri" panose="020F0502020204030204" pitchFamily="34" charset="0"/>
              </a:rPr>
              <a:t>BAL</a:t>
            </a:r>
            <a:r>
              <a:rPr lang="sr-Latn-RS" sz="2400" b="1" dirty="0" smtClean="0">
                <a:latin typeface="Calibri" panose="020F0502020204030204" pitchFamily="34" charset="0"/>
                <a:cs typeface="Calibri" panose="020F0502020204030204" pitchFamily="34" charset="0"/>
              </a:rPr>
              <a:t> is recommeded</a:t>
            </a:r>
            <a:r>
              <a:rPr lang="en" sz="2400" b="1" dirty="0" smtClean="0">
                <a:latin typeface="Calibri" panose="020F0502020204030204" pitchFamily="34" charset="0"/>
                <a:cs typeface="Calibri" panose="020F0502020204030204" pitchFamily="34" charset="0"/>
              </a:rPr>
              <a:t> </a:t>
            </a:r>
            <a:r>
              <a:rPr lang="en" sz="2400" dirty="0">
                <a:latin typeface="Calibri" panose="020F0502020204030204" pitchFamily="34" charset="0"/>
                <a:cs typeface="Calibri" panose="020F0502020204030204" pitchFamily="34" charset="0"/>
              </a:rPr>
              <a:t>(conditional recommendation, </a:t>
            </a:r>
            <a:r>
              <a:rPr kumimoji="1" lang="en" sz="2400" kern="1200" dirty="0">
                <a:latin typeface="Calibri" panose="020F0502020204030204" pitchFamily="34" charset="0"/>
                <a:cs typeface="Calibri" panose="020F0502020204030204" pitchFamily="34" charset="0"/>
              </a:rPr>
              <a:t>very low quality of </a:t>
            </a:r>
            <a:r>
              <a:rPr kumimoji="1" lang="en" sz="2400" kern="1200" dirty="0" smtClean="0">
                <a:latin typeface="Calibri" panose="020F0502020204030204" pitchFamily="34" charset="0"/>
                <a:cs typeface="Calibri" panose="020F0502020204030204" pitchFamily="34" charset="0"/>
              </a:rPr>
              <a:t>evidence</a:t>
            </a:r>
            <a:r>
              <a:rPr lang="en" sz="2400" dirty="0" smtClean="0">
                <a:latin typeface="Calibri" panose="020F0502020204030204" pitchFamily="34" charset="0"/>
                <a:cs typeface="Calibri" panose="020F0502020204030204" pitchFamily="34" charset="0"/>
              </a:rPr>
              <a:t>)</a:t>
            </a:r>
            <a:endParaRPr kumimoji="1" lang="sr-Cyrl-RS" sz="2400" kern="12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kumimoji="1" lang="en" sz="2400" kern="1200" dirty="0">
                <a:latin typeface="Calibri" panose="020F0502020204030204" pitchFamily="34" charset="0"/>
                <a:cs typeface="Calibri" panose="020F0502020204030204" pitchFamily="34" charset="0"/>
              </a:rPr>
              <a:t>there is no recommendation either for or against </a:t>
            </a:r>
            <a:r>
              <a:rPr kumimoji="1" lang="en" sz="2400" b="1" kern="1200" dirty="0">
                <a:latin typeface="Calibri" panose="020F0502020204030204" pitchFamily="34" charset="0"/>
                <a:cs typeface="Calibri" panose="020F0502020204030204" pitchFamily="34" charset="0"/>
              </a:rPr>
              <a:t>TBB</a:t>
            </a:r>
            <a:endParaRPr kumimoji="1" lang="sr-Cyrl-RS" sz="2400" b="1" kern="12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kumimoji="1" lang="en" sz="2400" kern="1200" dirty="0">
                <a:latin typeface="Calibri" panose="020F0502020204030204" pitchFamily="34" charset="0"/>
                <a:cs typeface="Calibri" panose="020F0502020204030204" pitchFamily="34" charset="0"/>
              </a:rPr>
              <a:t>there is no recommendation for lung </a:t>
            </a:r>
            <a:r>
              <a:rPr kumimoji="1" lang="sr-Latn-RS" sz="2400" kern="1200" dirty="0" smtClean="0">
                <a:latin typeface="Calibri" panose="020F0502020204030204" pitchFamily="34" charset="0"/>
                <a:cs typeface="Calibri" panose="020F0502020204030204" pitchFamily="34" charset="0"/>
              </a:rPr>
              <a:t>cryobiopsy</a:t>
            </a:r>
            <a:endParaRPr kumimoji="1" lang="en-US" sz="2400" kern="12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sr-Latn-RS" sz="2400" b="1" dirty="0" smtClean="0">
                <a:latin typeface="Calibri" panose="020F0502020204030204" pitchFamily="34" charset="0"/>
                <a:cs typeface="Calibri" panose="020F0502020204030204" pitchFamily="34" charset="0"/>
              </a:rPr>
              <a:t>SLB is </a:t>
            </a:r>
            <a:r>
              <a:rPr lang="en" sz="2400" b="1" dirty="0" smtClean="0">
                <a:latin typeface="Calibri" panose="020F0502020204030204" pitchFamily="34" charset="0"/>
                <a:cs typeface="Calibri" panose="020F0502020204030204" pitchFamily="34" charset="0"/>
              </a:rPr>
              <a:t>recommended</a:t>
            </a:r>
            <a:r>
              <a:rPr lang="en" sz="2400" dirty="0" smtClean="0">
                <a:latin typeface="Calibri" panose="020F0502020204030204" pitchFamily="34" charset="0"/>
                <a:cs typeface="Calibri" panose="020F0502020204030204" pitchFamily="34" charset="0"/>
              </a:rPr>
              <a:t> </a:t>
            </a:r>
            <a:r>
              <a:rPr lang="en" sz="2400" dirty="0">
                <a:latin typeface="Calibri" panose="020F0502020204030204" pitchFamily="34" charset="0"/>
                <a:cs typeface="Calibri" panose="020F0502020204030204" pitchFamily="34" charset="0"/>
              </a:rPr>
              <a:t>(conditional recommendation, </a:t>
            </a:r>
            <a:r>
              <a:rPr kumimoji="1" lang="en" sz="2400" kern="1200" dirty="0">
                <a:latin typeface="Calibri" panose="020F0502020204030204" pitchFamily="34" charset="0"/>
                <a:cs typeface="Calibri" panose="020F0502020204030204" pitchFamily="34" charset="0"/>
              </a:rPr>
              <a:t>very low quality of </a:t>
            </a:r>
            <a:r>
              <a:rPr kumimoji="1" lang="en" sz="2400" kern="1200" dirty="0" smtClean="0">
                <a:latin typeface="Calibri" panose="020F0502020204030204" pitchFamily="34" charset="0"/>
                <a:cs typeface="Calibri" panose="020F0502020204030204" pitchFamily="34" charset="0"/>
              </a:rPr>
              <a:t>evidence</a:t>
            </a:r>
            <a:r>
              <a:rPr lang="en" sz="2400" dirty="0" smtClean="0">
                <a:latin typeface="Calibri" panose="020F0502020204030204" pitchFamily="34" charset="0"/>
                <a:cs typeface="Calibri" panose="020F0502020204030204" pitchFamily="34" charset="0"/>
              </a:rPr>
              <a:t>)</a:t>
            </a:r>
            <a:endParaRPr kumimoji="1" lang="sr-Cyrl-RS" sz="2400" kern="1200" dirty="0">
              <a:latin typeface="Calibri" panose="020F0502020204030204" pitchFamily="34" charset="0"/>
              <a:cs typeface="Calibri" panose="020F050202020403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7458" name="Title 1">
            <a:extLst>
              <a:ext uri="{FF2B5EF4-FFF2-40B4-BE49-F238E27FC236}">
                <a16:creationId xmlns="" xmlns:a16="http://schemas.microsoft.com/office/drawing/2014/main" id="{F6D70E25-ED6A-A215-C720-18520E8E55BE}"/>
              </a:ext>
            </a:extLst>
          </p:cNvPr>
          <p:cNvSpPr>
            <a:spLocks noGrp="1"/>
          </p:cNvSpPr>
          <p:nvPr>
            <p:ph type="title"/>
          </p:nvPr>
        </p:nvSpPr>
        <p:spPr>
          <a:xfrm>
            <a:off x="223838" y="174625"/>
            <a:ext cx="9856787" cy="1143000"/>
          </a:xfrm>
        </p:spPr>
        <p:txBody>
          <a:bodyPr/>
          <a:lstStyle/>
          <a:p>
            <a:pPr algn="ctr"/>
            <a:r>
              <a:rPr lang="en" altLang="en-US" sz="3600">
                <a:latin typeface="Calibri" panose="020F0502020204030204" pitchFamily="34" charset="0"/>
                <a:cs typeface="Calibri" panose="020F0502020204030204" pitchFamily="34" charset="0"/>
              </a:rPr>
              <a:t>Multidisciplinary team</a:t>
            </a:r>
          </a:p>
        </p:txBody>
      </p:sp>
      <p:pic>
        <p:nvPicPr>
          <p:cNvPr id="147459" name="Picture 14">
            <a:extLst>
              <a:ext uri="{FF2B5EF4-FFF2-40B4-BE49-F238E27FC236}">
                <a16:creationId xmlns="" xmlns:a16="http://schemas.microsoft.com/office/drawing/2014/main" id="{0B1A5068-5651-9B49-11AA-F6B4767A30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65575" y="1517650"/>
            <a:ext cx="5815013" cy="3860800"/>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147460" name="Group 12">
            <a:extLst>
              <a:ext uri="{FF2B5EF4-FFF2-40B4-BE49-F238E27FC236}">
                <a16:creationId xmlns="" xmlns:a16="http://schemas.microsoft.com/office/drawing/2014/main" id="{65450216-8D82-366C-C01F-91699A29CB15}"/>
              </a:ext>
            </a:extLst>
          </p:cNvPr>
          <p:cNvGrpSpPr>
            <a:grpSpLocks/>
          </p:cNvGrpSpPr>
          <p:nvPr/>
        </p:nvGrpSpPr>
        <p:grpSpPr bwMode="auto">
          <a:xfrm>
            <a:off x="706438" y="1957388"/>
            <a:ext cx="3382962" cy="2943225"/>
            <a:chOff x="850741" y="1405552"/>
            <a:chExt cx="3749040" cy="3486960"/>
          </a:xfrm>
        </p:grpSpPr>
        <p:sp>
          <p:nvSpPr>
            <p:cNvPr id="8" name="Rectangle: Diagonal Corners Snipped 7">
              <a:extLst>
                <a:ext uri="{FF2B5EF4-FFF2-40B4-BE49-F238E27FC236}">
                  <a16:creationId xmlns="" xmlns:a16="http://schemas.microsoft.com/office/drawing/2014/main" id="{54CCF129-83D9-3CA4-B12A-62C62B0C6FDB}"/>
                </a:ext>
              </a:extLst>
            </p:cNvPr>
            <p:cNvSpPr/>
            <p:nvPr/>
          </p:nvSpPr>
          <p:spPr>
            <a:xfrm>
              <a:off x="850741" y="1405552"/>
              <a:ext cx="3749040" cy="855753"/>
            </a:xfrm>
            <a:prstGeom prst="snip2DiagRect">
              <a:avLst/>
            </a:prstGeom>
            <a:solidFill>
              <a:schemeClr val="accent1"/>
            </a:solidFill>
            <a:ln w="19050">
              <a:solidFill>
                <a:schemeClr val="bg1"/>
              </a:solid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296026" tIns="35261" rIns="296026" bIns="35261" spcCol="1270" anchor="ctr"/>
            <a:lstStyle/>
            <a:p>
              <a:pPr algn="ctr" defTabSz="1087637" eaLnBrk="0" hangingPunct="0">
                <a:lnSpc>
                  <a:spcPct val="90000"/>
                </a:lnSpc>
                <a:spcAft>
                  <a:spcPct val="35000"/>
                </a:spcAft>
                <a:defRPr/>
              </a:pPr>
              <a:r>
                <a:rPr lang="en" sz="2447" dirty="0"/>
                <a:t>Pulmonologist</a:t>
              </a:r>
              <a:endParaRPr lang="en-US" sz="2447" dirty="0"/>
            </a:p>
          </p:txBody>
        </p:sp>
        <p:sp>
          <p:nvSpPr>
            <p:cNvPr id="10" name="Rectangle: Diagonal Corners Snipped 9">
              <a:extLst>
                <a:ext uri="{FF2B5EF4-FFF2-40B4-BE49-F238E27FC236}">
                  <a16:creationId xmlns="" xmlns:a16="http://schemas.microsoft.com/office/drawing/2014/main" id="{DA7CB90D-47A9-9EFB-D1B1-61460CF1646B}"/>
                </a:ext>
              </a:extLst>
            </p:cNvPr>
            <p:cNvSpPr/>
            <p:nvPr/>
          </p:nvSpPr>
          <p:spPr>
            <a:xfrm>
              <a:off x="850741" y="2720214"/>
              <a:ext cx="3749040" cy="857634"/>
            </a:xfrm>
            <a:prstGeom prst="snip2DiagRect">
              <a:avLst/>
            </a:prstGeom>
            <a:solidFill>
              <a:schemeClr val="accent1"/>
            </a:solidFill>
            <a:ln w="19050">
              <a:solidFill>
                <a:schemeClr val="bg1"/>
              </a:solid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296026" tIns="35261" rIns="296026" bIns="35261" spcCol="1270" anchor="ctr"/>
            <a:lstStyle/>
            <a:p>
              <a:pPr algn="ctr" defTabSz="1087637" eaLnBrk="0" hangingPunct="0">
                <a:lnSpc>
                  <a:spcPct val="90000"/>
                </a:lnSpc>
                <a:spcAft>
                  <a:spcPct val="35000"/>
                </a:spcAft>
                <a:defRPr/>
              </a:pPr>
              <a:r>
                <a:rPr lang="sr-Latn-RS" sz="2447" dirty="0"/>
                <a:t>R</a:t>
              </a:r>
              <a:r>
                <a:rPr lang="en" sz="2447" dirty="0" smtClean="0"/>
                <a:t>adiologist</a:t>
              </a:r>
              <a:endParaRPr lang="en-US" sz="2447" dirty="0"/>
            </a:p>
          </p:txBody>
        </p:sp>
        <p:sp>
          <p:nvSpPr>
            <p:cNvPr id="12" name="Rectangle: Diagonal Corners Snipped 11">
              <a:extLst>
                <a:ext uri="{FF2B5EF4-FFF2-40B4-BE49-F238E27FC236}">
                  <a16:creationId xmlns="" xmlns:a16="http://schemas.microsoft.com/office/drawing/2014/main" id="{EC1C6371-A406-21FA-46B8-C68894B9EE64}"/>
                </a:ext>
              </a:extLst>
            </p:cNvPr>
            <p:cNvSpPr/>
            <p:nvPr/>
          </p:nvSpPr>
          <p:spPr>
            <a:xfrm>
              <a:off x="850741" y="4036432"/>
              <a:ext cx="3749040" cy="856080"/>
            </a:xfrm>
            <a:prstGeom prst="snip2DiagRect">
              <a:avLst/>
            </a:prstGeom>
            <a:solidFill>
              <a:schemeClr val="accent1"/>
            </a:solidFill>
            <a:ln w="19050">
              <a:solidFill>
                <a:schemeClr val="bg1"/>
              </a:solid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296026" tIns="35261" rIns="296026" bIns="35261" spcCol="1270" anchor="ctr"/>
            <a:lstStyle/>
            <a:p>
              <a:pPr algn="ctr" defTabSz="1087637" eaLnBrk="0" hangingPunct="0">
                <a:lnSpc>
                  <a:spcPct val="90000"/>
                </a:lnSpc>
                <a:spcAft>
                  <a:spcPct val="35000"/>
                </a:spcAft>
                <a:defRPr/>
              </a:pPr>
              <a:r>
                <a:rPr lang="sr-Latn-RS" sz="2447" dirty="0"/>
                <a:t>P</a:t>
              </a:r>
              <a:r>
                <a:rPr lang="en" sz="2447" dirty="0" smtClean="0"/>
                <a:t>athologist</a:t>
              </a:r>
              <a:endParaRPr lang="en-US" sz="2447" strike="sngStrike" dirty="0">
                <a:solidFill>
                  <a:srgbClr val="FF0000"/>
                </a:solidFill>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8482" name="Rectangle 2">
            <a:extLst>
              <a:ext uri="{FF2B5EF4-FFF2-40B4-BE49-F238E27FC236}">
                <a16:creationId xmlns="" xmlns:a16="http://schemas.microsoft.com/office/drawing/2014/main" id="{F22FB06C-5450-7BF8-79B8-D8DF0C19ACB9}"/>
              </a:ext>
            </a:extLst>
          </p:cNvPr>
          <p:cNvSpPr>
            <a:spLocks noGrp="1" noChangeArrowheads="1"/>
          </p:cNvSpPr>
          <p:nvPr>
            <p:ph type="ctrTitle"/>
          </p:nvPr>
        </p:nvSpPr>
        <p:spPr>
          <a:xfrm>
            <a:off x="1638300" y="2133600"/>
            <a:ext cx="7772400" cy="1143000"/>
          </a:xfrm>
        </p:spPr>
        <p:txBody>
          <a:bodyPr/>
          <a:lstStyle/>
          <a:p>
            <a:pPr algn="ctr" eaLnBrk="1" hangingPunct="1"/>
            <a:r>
              <a:rPr lang="en" altLang="en-US" sz="3600" dirty="0">
                <a:latin typeface="Calibri" panose="020F0502020204030204" pitchFamily="34" charset="0"/>
                <a:ea typeface="Verdana" panose="020B0604030504040204" pitchFamily="34" charset="0"/>
                <a:cs typeface="Calibri" panose="020F0502020204030204" pitchFamily="34" charset="0"/>
              </a:rPr>
              <a:t>PROGNOSTIC FACTORS IN IPF</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49506" name="Title 1">
            <a:extLst>
              <a:ext uri="{FF2B5EF4-FFF2-40B4-BE49-F238E27FC236}">
                <a16:creationId xmlns="" xmlns:a16="http://schemas.microsoft.com/office/drawing/2014/main" id="{A16FCF71-5198-509E-A1D9-93300534D796}"/>
              </a:ext>
            </a:extLst>
          </p:cNvPr>
          <p:cNvSpPr>
            <a:spLocks noGrp="1"/>
          </p:cNvSpPr>
          <p:nvPr>
            <p:ph type="title"/>
          </p:nvPr>
        </p:nvSpPr>
        <p:spPr>
          <a:xfrm>
            <a:off x="1714500" y="381000"/>
            <a:ext cx="7793038" cy="1143000"/>
          </a:xfrm>
        </p:spPr>
        <p:txBody>
          <a:bodyPr/>
          <a:lstStyle/>
          <a:p>
            <a:pPr algn="ctr"/>
            <a:r>
              <a:rPr lang="en" altLang="en-US" sz="2800" b="1" dirty="0">
                <a:latin typeface="Verdana" panose="020B0604030504040204" pitchFamily="34" charset="0"/>
                <a:ea typeface="Verdana" panose="020B0604030504040204" pitchFamily="34" charset="0"/>
                <a:cs typeface="Verdana" panose="020B0604030504040204" pitchFamily="34" charset="0"/>
              </a:rPr>
              <a:t>  </a:t>
            </a:r>
            <a:r>
              <a:rPr lang="sr-Latn-RS" altLang="en-US" sz="3600" dirty="0" smtClean="0">
                <a:latin typeface="Calibri" panose="020F0502020204030204" pitchFamily="34" charset="0"/>
                <a:ea typeface="Verdana" panose="020B0604030504040204" pitchFamily="34" charset="0"/>
                <a:cs typeface="Calibri" panose="020F0502020204030204" pitchFamily="34" charset="0"/>
              </a:rPr>
              <a:t>UNFAVORABLE</a:t>
            </a:r>
            <a:r>
              <a:rPr lang="en" altLang="en-US" sz="3600" dirty="0" smtClean="0">
                <a:latin typeface="Calibri" panose="020F0502020204030204" pitchFamily="34" charset="0"/>
                <a:ea typeface="Verdana" panose="020B0604030504040204" pitchFamily="34" charset="0"/>
                <a:cs typeface="Calibri" panose="020F0502020204030204" pitchFamily="34" charset="0"/>
              </a:rPr>
              <a:t> </a:t>
            </a:r>
            <a:r>
              <a:rPr lang="en" altLang="en-US" sz="3600" dirty="0">
                <a:latin typeface="Calibri" panose="020F0502020204030204" pitchFamily="34" charset="0"/>
                <a:ea typeface="Verdana" panose="020B0604030504040204" pitchFamily="34" charset="0"/>
                <a:cs typeface="Calibri" panose="020F0502020204030204" pitchFamily="34" charset="0"/>
              </a:rPr>
              <a:t>PROGNOSTIC </a:t>
            </a:r>
            <a:r>
              <a:rPr lang="en" altLang="en-US" sz="3600" dirty="0" smtClean="0">
                <a:latin typeface="Calibri" panose="020F0502020204030204" pitchFamily="34" charset="0"/>
                <a:ea typeface="Verdana" panose="020B0604030504040204" pitchFamily="34" charset="0"/>
                <a:cs typeface="Calibri" panose="020F0502020204030204" pitchFamily="34" charset="0"/>
              </a:rPr>
              <a:t>FACTORS</a:t>
            </a:r>
            <a:r>
              <a:rPr lang="sr-Latn-RS" altLang="en-US" sz="3600" dirty="0">
                <a:latin typeface="Calibri" panose="020F0502020204030204" pitchFamily="34" charset="0"/>
                <a:ea typeface="Verdana" panose="020B0604030504040204" pitchFamily="34" charset="0"/>
                <a:cs typeface="Calibri" panose="020F0502020204030204" pitchFamily="34" charset="0"/>
              </a:rPr>
              <a:t/>
            </a:r>
            <a:br>
              <a:rPr lang="sr-Latn-RS" altLang="en-US" sz="3600" dirty="0">
                <a:latin typeface="Calibri" panose="020F0502020204030204" pitchFamily="34" charset="0"/>
                <a:ea typeface="Verdana" panose="020B0604030504040204" pitchFamily="34" charset="0"/>
                <a:cs typeface="Calibri" panose="020F0502020204030204" pitchFamily="34" charset="0"/>
              </a:rPr>
            </a:br>
            <a:r>
              <a:rPr lang="en" altLang="en-US" sz="2000" dirty="0" smtClean="0">
                <a:latin typeface="Calibri" panose="020F0502020204030204" pitchFamily="34" charset="0"/>
                <a:ea typeface="Verdana" panose="020B0604030504040204" pitchFamily="34" charset="0"/>
                <a:cs typeface="Calibri" panose="020F0502020204030204" pitchFamily="34" charset="0"/>
              </a:rPr>
              <a:t>(risk </a:t>
            </a:r>
            <a:r>
              <a:rPr lang="en" altLang="en-US" sz="2000" dirty="0">
                <a:latin typeface="Calibri" panose="020F0502020204030204" pitchFamily="34" charset="0"/>
                <a:ea typeface="Verdana" panose="020B0604030504040204" pitchFamily="34" charset="0"/>
                <a:cs typeface="Calibri" panose="020F0502020204030204" pitchFamily="34" charset="0"/>
              </a:rPr>
              <a:t>factors for progressive disease)</a:t>
            </a:r>
            <a:endParaRPr lang="sr-Latn-CS" altLang="en-US" sz="2000" dirty="0">
              <a:latin typeface="Calibri" panose="020F0502020204030204" pitchFamily="34" charset="0"/>
              <a:ea typeface="Verdana" panose="020B0604030504040204" pitchFamily="34" charset="0"/>
              <a:cs typeface="Calibri" panose="020F0502020204030204" pitchFamily="34" charset="0"/>
            </a:endParaRPr>
          </a:p>
        </p:txBody>
      </p:sp>
      <p:sp>
        <p:nvSpPr>
          <p:cNvPr id="149507" name="Content Placeholder 2">
            <a:extLst>
              <a:ext uri="{FF2B5EF4-FFF2-40B4-BE49-F238E27FC236}">
                <a16:creationId xmlns="" xmlns:a16="http://schemas.microsoft.com/office/drawing/2014/main" id="{CF01B0BA-50E9-604C-95C6-A05E361F0888}"/>
              </a:ext>
            </a:extLst>
          </p:cNvPr>
          <p:cNvSpPr>
            <a:spLocks noGrp="1"/>
          </p:cNvSpPr>
          <p:nvPr>
            <p:ph idx="1"/>
          </p:nvPr>
        </p:nvSpPr>
        <p:spPr>
          <a:xfrm>
            <a:off x="1104900" y="2057400"/>
            <a:ext cx="8421688" cy="4114800"/>
          </a:xfrm>
        </p:spPr>
        <p:txBody>
          <a:bodyPr/>
          <a:lstStyle/>
          <a:p>
            <a:pPr>
              <a:lnSpc>
                <a:spcPct val="90000"/>
              </a:lnSpc>
              <a:buFont typeface="Arial" panose="020B0604020202020204" pitchFamily="34" charset="0"/>
              <a:buChar char="•"/>
            </a:pPr>
            <a:r>
              <a:rPr lang="en" altLang="en-US" sz="2400" dirty="0">
                <a:latin typeface="Calibri" panose="020F0502020204030204" pitchFamily="34" charset="0"/>
              </a:rPr>
              <a:t>Age: &gt; 50 years</a:t>
            </a:r>
            <a:endParaRPr lang="en-US" altLang="en-US" sz="2400" dirty="0">
              <a:latin typeface="Calibri" panose="020F0502020204030204" pitchFamily="34" charset="0"/>
            </a:endParaRPr>
          </a:p>
          <a:p>
            <a:pPr>
              <a:lnSpc>
                <a:spcPct val="90000"/>
              </a:lnSpc>
              <a:buFont typeface="Arial" panose="020B0604020202020204" pitchFamily="34" charset="0"/>
              <a:buChar char="•"/>
            </a:pPr>
            <a:r>
              <a:rPr lang="sr-Latn-RS" altLang="en-US" sz="2400" dirty="0" smtClean="0">
                <a:latin typeface="Calibri" panose="020F0502020204030204" pitchFamily="34" charset="0"/>
              </a:rPr>
              <a:t>Male g</a:t>
            </a:r>
            <a:r>
              <a:rPr lang="en" altLang="en-US" sz="2400" dirty="0" smtClean="0">
                <a:latin typeface="Calibri" panose="020F0502020204030204" pitchFamily="34" charset="0"/>
              </a:rPr>
              <a:t>ender</a:t>
            </a:r>
            <a:endParaRPr lang="sr-Latn-RS" altLang="en-US" sz="2400" dirty="0" smtClean="0">
              <a:latin typeface="Calibri" panose="020F0502020204030204" pitchFamily="34" charset="0"/>
            </a:endParaRPr>
          </a:p>
          <a:p>
            <a:pPr>
              <a:lnSpc>
                <a:spcPct val="90000"/>
              </a:lnSpc>
              <a:buFont typeface="Arial" panose="020B0604020202020204" pitchFamily="34" charset="0"/>
              <a:buChar char="•"/>
            </a:pPr>
            <a:r>
              <a:rPr lang="en" altLang="en-US" sz="2400" dirty="0" smtClean="0">
                <a:latin typeface="Calibri" panose="020F0502020204030204" pitchFamily="34" charset="0"/>
              </a:rPr>
              <a:t>Dyspnea</a:t>
            </a:r>
            <a:r>
              <a:rPr lang="en" altLang="en-US" sz="2400" dirty="0">
                <a:latin typeface="Calibri" panose="020F0502020204030204" pitchFamily="34" charset="0"/>
              </a:rPr>
              <a:t>: moderate to severe (on exertion)</a:t>
            </a:r>
            <a:endParaRPr lang="en-US" altLang="en-US" sz="2400" dirty="0">
              <a:latin typeface="Calibri" panose="020F0502020204030204" pitchFamily="34" charset="0"/>
            </a:endParaRPr>
          </a:p>
          <a:p>
            <a:pPr>
              <a:lnSpc>
                <a:spcPct val="90000"/>
              </a:lnSpc>
              <a:buFont typeface="Arial" panose="020B0604020202020204" pitchFamily="34" charset="0"/>
              <a:buChar char="•"/>
            </a:pPr>
            <a:r>
              <a:rPr lang="en" altLang="en-US" sz="2400" dirty="0">
                <a:latin typeface="Calibri" panose="020F0502020204030204" pitchFamily="34" charset="0"/>
              </a:rPr>
              <a:t>Smoking history</a:t>
            </a:r>
            <a:endParaRPr lang="en-US" altLang="en-US" sz="2400" dirty="0">
              <a:latin typeface="Calibri" panose="020F0502020204030204" pitchFamily="34" charset="0"/>
            </a:endParaRPr>
          </a:p>
          <a:p>
            <a:pPr>
              <a:lnSpc>
                <a:spcPct val="90000"/>
              </a:lnSpc>
              <a:buFont typeface="Arial" panose="020B0604020202020204" pitchFamily="34" charset="0"/>
              <a:buChar char="•"/>
            </a:pPr>
            <a:r>
              <a:rPr lang="en" altLang="en-US" sz="2400" dirty="0">
                <a:latin typeface="Calibri" panose="020F0502020204030204" pitchFamily="34" charset="0"/>
              </a:rPr>
              <a:t>Lung function: moderate to severe impairment (especially gas exchange during exertion)</a:t>
            </a:r>
            <a:endParaRPr lang="en-US" altLang="en-US" sz="2400" dirty="0">
              <a:latin typeface="Calibri" panose="020F0502020204030204" pitchFamily="34" charset="0"/>
            </a:endParaRPr>
          </a:p>
          <a:p>
            <a:pPr>
              <a:lnSpc>
                <a:spcPct val="90000"/>
              </a:lnSpc>
              <a:buFont typeface="Arial" panose="020B0604020202020204" pitchFamily="34" charset="0"/>
              <a:buChar char="•"/>
            </a:pPr>
            <a:r>
              <a:rPr lang="en" altLang="en-US" sz="2400" dirty="0">
                <a:latin typeface="Calibri" panose="020F0502020204030204" pitchFamily="34" charset="0"/>
              </a:rPr>
              <a:t>BAL : increased number of neutrophils and/or eosinophils</a:t>
            </a:r>
            <a:endParaRPr lang="en-US" altLang="en-US" sz="2400" dirty="0">
              <a:latin typeface="Calibri" panose="020F0502020204030204" pitchFamily="34" charset="0"/>
            </a:endParaRPr>
          </a:p>
          <a:p>
            <a:pPr>
              <a:lnSpc>
                <a:spcPct val="90000"/>
              </a:lnSpc>
              <a:buFont typeface="Arial" panose="020B0604020202020204" pitchFamily="34" charset="0"/>
              <a:buChar char="•"/>
            </a:pPr>
            <a:r>
              <a:rPr lang="en" altLang="en-US" sz="2400" dirty="0">
                <a:latin typeface="Calibri" panose="020F0502020204030204" pitchFamily="34" charset="0"/>
              </a:rPr>
              <a:t>HRCT : reticular </a:t>
            </a:r>
            <a:r>
              <a:rPr lang="sr-Latn-RS" altLang="en-US" sz="2400" dirty="0" smtClean="0">
                <a:latin typeface="Calibri" panose="020F0502020204030204" pitchFamily="34" charset="0"/>
              </a:rPr>
              <a:t>opacities</a:t>
            </a:r>
            <a:r>
              <a:rPr lang="en" altLang="en-US" sz="2400" dirty="0" smtClean="0">
                <a:latin typeface="Calibri" panose="020F0502020204030204" pitchFamily="34" charset="0"/>
              </a:rPr>
              <a:t> </a:t>
            </a:r>
            <a:r>
              <a:rPr lang="en" altLang="en-US" sz="2400" dirty="0">
                <a:latin typeface="Calibri" panose="020F0502020204030204" pitchFamily="34" charset="0"/>
              </a:rPr>
              <a:t>or honeycomb changes</a:t>
            </a:r>
            <a:endParaRPr lang="en-US" altLang="en-US" sz="2400" dirty="0">
              <a:latin typeface="Calibri" panose="020F0502020204030204" pitchFamily="34" charset="0"/>
            </a:endParaRPr>
          </a:p>
          <a:p>
            <a:pPr>
              <a:lnSpc>
                <a:spcPct val="90000"/>
              </a:lnSpc>
              <a:buFont typeface="Arial" panose="020B0604020202020204" pitchFamily="34" charset="0"/>
              <a:buChar char="•"/>
            </a:pPr>
            <a:r>
              <a:rPr lang="en" altLang="en-US" sz="2400" dirty="0">
                <a:latin typeface="Calibri" panose="020F0502020204030204" pitchFamily="34" charset="0"/>
              </a:rPr>
              <a:t>Response to corticosteroids: poor</a:t>
            </a:r>
            <a:endParaRPr lang="en-US" altLang="en-US" sz="2400" dirty="0">
              <a:latin typeface="Calibri" panose="020F0502020204030204" pitchFamily="34" charset="0"/>
            </a:endParaRPr>
          </a:p>
          <a:p>
            <a:pPr>
              <a:lnSpc>
                <a:spcPct val="90000"/>
              </a:lnSpc>
              <a:buFont typeface="Arial" panose="020B0604020202020204" pitchFamily="34" charset="0"/>
              <a:buChar char="•"/>
            </a:pPr>
            <a:r>
              <a:rPr lang="en" altLang="en-US" sz="2400" dirty="0">
                <a:latin typeface="Calibri" panose="020F0502020204030204" pitchFamily="34" charset="0"/>
              </a:rPr>
              <a:t>Pathology: dominant fibrosis, fibroblastic foci</a:t>
            </a:r>
            <a:endParaRPr lang="sr-Latn-CS" altLang="en-US" sz="2400" dirty="0">
              <a:latin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74754" name="Title 1">
            <a:extLst>
              <a:ext uri="{FF2B5EF4-FFF2-40B4-BE49-F238E27FC236}">
                <a16:creationId xmlns="" xmlns:a16="http://schemas.microsoft.com/office/drawing/2014/main" id="{6D3DA4A4-1F83-FB8C-D4EA-AE6C0BE8274F}"/>
              </a:ext>
            </a:extLst>
          </p:cNvPr>
          <p:cNvSpPr>
            <a:spLocks noGrp="1"/>
          </p:cNvSpPr>
          <p:nvPr>
            <p:ph type="title"/>
          </p:nvPr>
        </p:nvSpPr>
        <p:spPr>
          <a:xfrm>
            <a:off x="771525" y="241300"/>
            <a:ext cx="8743950" cy="1143000"/>
          </a:xfrm>
        </p:spPr>
        <p:txBody>
          <a:bodyPr/>
          <a:lstStyle/>
          <a:p>
            <a:pPr algn="ctr"/>
            <a:r>
              <a:rPr lang="en" altLang="en-US" sz="4000">
                <a:latin typeface="Calibri" panose="020F0502020204030204" pitchFamily="34" charset="0"/>
                <a:cs typeface="Calibri" panose="020F0502020204030204" pitchFamily="34" charset="0"/>
              </a:rPr>
              <a:t>CLASSIFICATION OF ILD</a:t>
            </a:r>
          </a:p>
        </p:txBody>
      </p:sp>
      <p:sp>
        <p:nvSpPr>
          <p:cNvPr id="3" name="Content Placeholder 2">
            <a:extLst>
              <a:ext uri="{FF2B5EF4-FFF2-40B4-BE49-F238E27FC236}">
                <a16:creationId xmlns="" xmlns:a16="http://schemas.microsoft.com/office/drawing/2014/main" id="{259A9029-CEBB-7406-9F61-9C13B7534D28}"/>
              </a:ext>
            </a:extLst>
          </p:cNvPr>
          <p:cNvSpPr>
            <a:spLocks noGrp="1"/>
          </p:cNvSpPr>
          <p:nvPr>
            <p:ph idx="1"/>
          </p:nvPr>
        </p:nvSpPr>
        <p:spPr>
          <a:xfrm>
            <a:off x="771525" y="2100263"/>
            <a:ext cx="9155113" cy="4114800"/>
          </a:xfrm>
        </p:spPr>
        <p:txBody>
          <a:bodyPr/>
          <a:lstStyle/>
          <a:p>
            <a:pPr>
              <a:buFont typeface="Wingdings" panose="05000000000000000000" pitchFamily="2" charset="2"/>
              <a:buNone/>
              <a:defRPr/>
            </a:pPr>
            <a:r>
              <a:rPr lang="en" sz="2400" b="1" i="1" dirty="0">
                <a:solidFill>
                  <a:srgbClr val="FFFF00"/>
                </a:solidFill>
                <a:latin typeface="Calibri" pitchFamily="34" charset="0"/>
                <a:cs typeface="Calibri" pitchFamily="34" charset="0"/>
              </a:rPr>
              <a:t>Difficult, complicated</a:t>
            </a:r>
          </a:p>
          <a:p>
            <a:pPr>
              <a:spcBef>
                <a:spcPts val="0"/>
              </a:spcBef>
              <a:buFont typeface="Wingdings" panose="05000000000000000000" pitchFamily="2" charset="2"/>
              <a:buBlip>
                <a:blip r:embed="rId3"/>
              </a:buBlip>
              <a:defRPr/>
            </a:pPr>
            <a:r>
              <a:rPr lang="en" sz="2400" dirty="0">
                <a:solidFill>
                  <a:schemeClr val="tx2"/>
                </a:solidFill>
                <a:latin typeface="Calibri" pitchFamily="34" charset="0"/>
                <a:cs typeface="Calibri" pitchFamily="34" charset="0"/>
              </a:rPr>
              <a:t>primary </a:t>
            </a:r>
            <a:r>
              <a:rPr lang="en" sz="2400" dirty="0">
                <a:latin typeface="Calibri" pitchFamily="34" charset="0"/>
                <a:cs typeface="Calibri" pitchFamily="34" charset="0"/>
              </a:rPr>
              <a:t>disease</a:t>
            </a:r>
          </a:p>
          <a:p>
            <a:pPr>
              <a:spcBef>
                <a:spcPts val="0"/>
              </a:spcBef>
              <a:buFont typeface="Wingdings" panose="05000000000000000000" pitchFamily="2" charset="2"/>
              <a:buBlip>
                <a:blip r:embed="rId3"/>
              </a:buBlip>
              <a:defRPr/>
            </a:pPr>
            <a:r>
              <a:rPr lang="en" sz="2400" dirty="0">
                <a:solidFill>
                  <a:schemeClr val="tx2"/>
                </a:solidFill>
                <a:latin typeface="Calibri" pitchFamily="34" charset="0"/>
                <a:cs typeface="Calibri" pitchFamily="34" charset="0"/>
              </a:rPr>
              <a:t>secondary </a:t>
            </a:r>
            <a:r>
              <a:rPr lang="en" sz="2400" dirty="0">
                <a:latin typeface="Calibri" pitchFamily="34" charset="0"/>
                <a:cs typeface="Calibri" pitchFamily="34" charset="0"/>
              </a:rPr>
              <a:t>manifestation </a:t>
            </a:r>
            <a:r>
              <a:rPr lang="en" sz="2400" dirty="0" smtClean="0">
                <a:latin typeface="Calibri" pitchFamily="34" charset="0"/>
                <a:cs typeface="Calibri" pitchFamily="34" charset="0"/>
              </a:rPr>
              <a:t>(systemic </a:t>
            </a:r>
            <a:r>
              <a:rPr lang="en" sz="2400" dirty="0">
                <a:latin typeface="Calibri" pitchFamily="34" charset="0"/>
                <a:cs typeface="Calibri" pitchFamily="34" charset="0"/>
              </a:rPr>
              <a:t>connective tissue </a:t>
            </a:r>
            <a:r>
              <a:rPr lang="en" sz="2400" dirty="0" smtClean="0">
                <a:latin typeface="Calibri" pitchFamily="34" charset="0"/>
                <a:cs typeface="Calibri" pitchFamily="34" charset="0"/>
              </a:rPr>
              <a:t>diseases</a:t>
            </a:r>
            <a:r>
              <a:rPr lang="sr-Latn-RS" sz="2400" dirty="0" smtClean="0">
                <a:latin typeface="Calibri" pitchFamily="34" charset="0"/>
                <a:cs typeface="Calibri" pitchFamily="34" charset="0"/>
              </a:rPr>
              <a:t> </a:t>
            </a:r>
            <a:r>
              <a:rPr lang="en" sz="2400" dirty="0" smtClean="0">
                <a:latin typeface="Calibri" pitchFamily="34" charset="0"/>
                <a:cs typeface="Calibri" pitchFamily="34" charset="0"/>
              </a:rPr>
              <a:t>/SLE </a:t>
            </a:r>
            <a:r>
              <a:rPr lang="en" sz="2400" dirty="0">
                <a:latin typeface="Calibri" pitchFamily="34" charset="0"/>
                <a:cs typeface="Calibri" pitchFamily="34" charset="0"/>
              </a:rPr>
              <a:t>, </a:t>
            </a:r>
            <a:r>
              <a:rPr lang="en" sz="2400" dirty="0" smtClean="0">
                <a:latin typeface="Calibri" pitchFamily="34" charset="0"/>
                <a:cs typeface="Calibri" pitchFamily="34" charset="0"/>
              </a:rPr>
              <a:t>RA, </a:t>
            </a:r>
            <a:r>
              <a:rPr lang="en" sz="2400" dirty="0">
                <a:latin typeface="Calibri" pitchFamily="34" charset="0"/>
                <a:cs typeface="Calibri" pitchFamily="34" charset="0"/>
              </a:rPr>
              <a:t>systemic </a:t>
            </a:r>
            <a:r>
              <a:rPr lang="en" sz="2400" dirty="0" smtClean="0">
                <a:latin typeface="Calibri" pitchFamily="34" charset="0"/>
                <a:cs typeface="Calibri" pitchFamily="34" charset="0"/>
              </a:rPr>
              <a:t>sclerosis/</a:t>
            </a:r>
            <a:r>
              <a:rPr lang="sr-Latn-RS" sz="2400" dirty="0" smtClean="0">
                <a:latin typeface="Calibri" pitchFamily="34" charset="0"/>
                <a:cs typeface="Calibri" pitchFamily="34" charset="0"/>
              </a:rPr>
              <a:t>, </a:t>
            </a:r>
            <a:r>
              <a:rPr lang="en" sz="2400" dirty="0" smtClean="0">
                <a:latin typeface="Calibri" pitchFamily="34" charset="0"/>
                <a:cs typeface="Calibri" pitchFamily="34" charset="0"/>
              </a:rPr>
              <a:t>vasculitis </a:t>
            </a:r>
            <a:r>
              <a:rPr lang="en" sz="2400" dirty="0">
                <a:latin typeface="Calibri" pitchFamily="34" charset="0"/>
                <a:cs typeface="Calibri" pitchFamily="34" charset="0"/>
              </a:rPr>
              <a:t>( </a:t>
            </a:r>
            <a:r>
              <a:rPr lang="en" sz="2400" dirty="0" smtClean="0">
                <a:latin typeface="Calibri" pitchFamily="34" charset="0"/>
                <a:cs typeface="Calibri" pitchFamily="34" charset="0"/>
              </a:rPr>
              <a:t>Wegener </a:t>
            </a:r>
            <a:r>
              <a:rPr lang="en" sz="2400" dirty="0">
                <a:latin typeface="Calibri" pitchFamily="34" charset="0"/>
                <a:cs typeface="Calibri" pitchFamily="34" charset="0"/>
              </a:rPr>
              <a:t>granulomatosis) , inflammatory bowel diseases </a:t>
            </a:r>
            <a:r>
              <a:rPr lang="en" sz="2400" dirty="0" smtClean="0">
                <a:latin typeface="Calibri" pitchFamily="34" charset="0"/>
                <a:cs typeface="Calibri" pitchFamily="34" charset="0"/>
              </a:rPr>
              <a:t>(Crohn </a:t>
            </a:r>
            <a:r>
              <a:rPr lang="en" sz="2400" dirty="0">
                <a:latin typeface="Calibri" pitchFamily="34" charset="0"/>
                <a:cs typeface="Calibri" pitchFamily="34" charset="0"/>
              </a:rPr>
              <a:t>disease)</a:t>
            </a:r>
          </a:p>
          <a:p>
            <a:pPr>
              <a:spcBef>
                <a:spcPts val="0"/>
              </a:spcBef>
              <a:buFont typeface="Wingdings" panose="05000000000000000000" pitchFamily="2" charset="2"/>
              <a:buNone/>
              <a:defRPr/>
            </a:pPr>
            <a:endParaRPr lang="sr-Cyrl-RS" sz="2400" dirty="0">
              <a:latin typeface="Calibri" pitchFamily="34" charset="0"/>
              <a:cs typeface="Calibri" pitchFamily="34" charset="0"/>
            </a:endParaRPr>
          </a:p>
          <a:p>
            <a:pPr>
              <a:spcBef>
                <a:spcPts val="0"/>
              </a:spcBef>
              <a:buFont typeface="Wingdings" panose="05000000000000000000" pitchFamily="2" charset="2"/>
              <a:buBlip>
                <a:blip r:embed="rId3"/>
              </a:buBlip>
              <a:defRPr/>
            </a:pPr>
            <a:r>
              <a:rPr lang="en" sz="2400" dirty="0">
                <a:latin typeface="Calibri" pitchFamily="34" charset="0"/>
                <a:cs typeface="Calibri" pitchFamily="34" charset="0"/>
              </a:rPr>
              <a:t>basic PH substrate → lung </a:t>
            </a:r>
            <a:r>
              <a:rPr lang="en" sz="2400" dirty="0">
                <a:solidFill>
                  <a:srgbClr val="FFCC66"/>
                </a:solidFill>
                <a:latin typeface="Calibri" pitchFamily="34" charset="0"/>
                <a:cs typeface="Calibri" pitchFamily="34" charset="0"/>
              </a:rPr>
              <a:t>response to injury</a:t>
            </a:r>
          </a:p>
          <a:p>
            <a:pPr>
              <a:spcBef>
                <a:spcPts val="0"/>
              </a:spcBef>
              <a:buFont typeface="Wingdings" panose="05000000000000000000" pitchFamily="2" charset="2"/>
              <a:buNone/>
              <a:defRPr/>
            </a:pPr>
            <a:r>
              <a:rPr lang="en" sz="2400" dirty="0">
                <a:solidFill>
                  <a:schemeClr val="accent5">
                    <a:lumMod val="50000"/>
                  </a:schemeClr>
                </a:solidFill>
                <a:latin typeface="Calibri" pitchFamily="34" charset="0"/>
                <a:cs typeface="Calibri" pitchFamily="34" charset="0"/>
              </a:rPr>
              <a:t>       </a:t>
            </a:r>
            <a:r>
              <a:rPr lang="en" sz="2400" dirty="0">
                <a:solidFill>
                  <a:schemeClr val="tx2"/>
                </a:solidFill>
                <a:latin typeface="Calibri" pitchFamily="34" charset="0"/>
                <a:cs typeface="Calibri" pitchFamily="34" charset="0"/>
              </a:rPr>
              <a:t>1. </a:t>
            </a:r>
            <a:r>
              <a:rPr lang="en" sz="2400" dirty="0">
                <a:latin typeface="Calibri" pitchFamily="34" charset="0"/>
                <a:cs typeface="Calibri" pitchFamily="34" charset="0"/>
              </a:rPr>
              <a:t>predominant </a:t>
            </a:r>
            <a:r>
              <a:rPr lang="en" sz="2400" dirty="0">
                <a:solidFill>
                  <a:schemeClr val="tx2"/>
                </a:solidFill>
                <a:latin typeface="Calibri" pitchFamily="34" charset="0"/>
                <a:cs typeface="Calibri" pitchFamily="34" charset="0"/>
              </a:rPr>
              <a:t>inflammation or fibrosis</a:t>
            </a:r>
          </a:p>
          <a:p>
            <a:pPr>
              <a:spcBef>
                <a:spcPts val="0"/>
              </a:spcBef>
              <a:buFont typeface="Wingdings" panose="05000000000000000000" pitchFamily="2" charset="2"/>
              <a:buNone/>
              <a:defRPr/>
            </a:pPr>
            <a:r>
              <a:rPr lang="en" sz="2400" dirty="0">
                <a:solidFill>
                  <a:schemeClr val="accent1">
                    <a:lumMod val="75000"/>
                  </a:schemeClr>
                </a:solidFill>
                <a:latin typeface="Calibri" pitchFamily="34" charset="0"/>
                <a:cs typeface="Calibri" pitchFamily="34" charset="0"/>
              </a:rPr>
              <a:t>       </a:t>
            </a:r>
            <a:r>
              <a:rPr lang="en" sz="2400" dirty="0">
                <a:solidFill>
                  <a:schemeClr val="tx2"/>
                </a:solidFill>
                <a:latin typeface="Calibri" pitchFamily="34" charset="0"/>
                <a:cs typeface="Calibri" pitchFamily="34" charset="0"/>
              </a:rPr>
              <a:t>2. </a:t>
            </a:r>
            <a:r>
              <a:rPr lang="en" sz="2400" dirty="0">
                <a:latin typeface="Calibri" pitchFamily="34" charset="0"/>
                <a:cs typeface="Calibri" pitchFamily="34" charset="0"/>
              </a:rPr>
              <a:t>predominant </a:t>
            </a:r>
            <a:r>
              <a:rPr lang="en" sz="2400" dirty="0">
                <a:solidFill>
                  <a:schemeClr val="tx2"/>
                </a:solidFill>
                <a:latin typeface="Calibri" pitchFamily="34" charset="0"/>
                <a:cs typeface="Calibri" pitchFamily="34" charset="0"/>
              </a:rPr>
              <a:t>granulomatous reaction</a:t>
            </a:r>
            <a:endParaRPr lang="sr-Latn-RS" sz="2400" dirty="0">
              <a:solidFill>
                <a:schemeClr val="tx2"/>
              </a:solidFill>
              <a:latin typeface="Calibri" pitchFamily="34" charset="0"/>
              <a:cs typeface="Calibri" pitchFamily="34" charset="0"/>
            </a:endParaRPr>
          </a:p>
          <a:p>
            <a:pPr>
              <a:spcBef>
                <a:spcPts val="0"/>
              </a:spcBef>
              <a:buFont typeface="Wingdings" panose="05000000000000000000" pitchFamily="2" charset="2"/>
              <a:buNone/>
              <a:defRPr/>
            </a:pPr>
            <a:endParaRPr lang="ru-RU" sz="2400" dirty="0">
              <a:latin typeface="Calibri" pitchFamily="34" charset="0"/>
              <a:cs typeface="Calibri" pitchFamily="34" charset="0"/>
            </a:endParaRPr>
          </a:p>
          <a:p>
            <a:pPr>
              <a:spcBef>
                <a:spcPts val="0"/>
              </a:spcBef>
              <a:buFont typeface="Wingdings" panose="05000000000000000000" pitchFamily="2" charset="2"/>
              <a:buBlip>
                <a:blip r:embed="rId3"/>
              </a:buBlip>
              <a:defRPr/>
            </a:pPr>
            <a:r>
              <a:rPr lang="en" sz="2400" b="1" i="1" dirty="0">
                <a:latin typeface="Calibri" pitchFamily="34" charset="0"/>
                <a:cs typeface="Calibri" pitchFamily="34" charset="0"/>
              </a:rPr>
              <a:t>cause </a:t>
            </a:r>
            <a:r>
              <a:rPr lang="en" sz="2400" dirty="0">
                <a:latin typeface="Calibri" pitchFamily="34" charset="0"/>
                <a:cs typeface="Calibri" pitchFamily="34" charset="0"/>
              </a:rPr>
              <a:t>→ identifiable or unknown</a:t>
            </a:r>
            <a:endParaRPr lang="sr-Cyrl-RS" sz="2400" dirty="0">
              <a:latin typeface="Calibri" pitchFamily="34" charset="0"/>
              <a:cs typeface="Calibri" pitchFamily="34" charset="0"/>
            </a:endParaRPr>
          </a:p>
          <a:p>
            <a:pPr>
              <a:buFont typeface="Wingdings" panose="05000000000000000000" pitchFamily="2" charset="2"/>
              <a:buNone/>
              <a:defRPr/>
            </a:pPr>
            <a:endParaRPr lang="sr-Cyrl-RS" dirty="0"/>
          </a:p>
          <a:p>
            <a:pPr>
              <a:buFont typeface="Wingdings" panose="05000000000000000000" pitchFamily="2" charset="2"/>
              <a:buNone/>
              <a:defRPr/>
            </a:pPr>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0530" name="Rectangle 2">
            <a:extLst>
              <a:ext uri="{FF2B5EF4-FFF2-40B4-BE49-F238E27FC236}">
                <a16:creationId xmlns="" xmlns:a16="http://schemas.microsoft.com/office/drawing/2014/main" id="{7021E43F-5BF1-F3B0-BF62-70AC04C4C46C}"/>
              </a:ext>
            </a:extLst>
          </p:cNvPr>
          <p:cNvSpPr>
            <a:spLocks noGrp="1" noChangeArrowheads="1"/>
          </p:cNvSpPr>
          <p:nvPr>
            <p:ph type="title"/>
          </p:nvPr>
        </p:nvSpPr>
        <p:spPr>
          <a:xfrm>
            <a:off x="1409700" y="304800"/>
            <a:ext cx="7793038" cy="1143000"/>
          </a:xfrm>
        </p:spPr>
        <p:txBody>
          <a:bodyPr/>
          <a:lstStyle/>
          <a:p>
            <a:pPr algn="ctr" eaLnBrk="1" hangingPunct="1"/>
            <a:r>
              <a:rPr lang="en" altLang="en-US" sz="3200">
                <a:latin typeface="Calibri" panose="020F0502020204030204" pitchFamily="34" charset="0"/>
                <a:ea typeface="Verdana" panose="020B0604030504040204" pitchFamily="34" charset="0"/>
                <a:cs typeface="Calibri" panose="020F0502020204030204" pitchFamily="34" charset="0"/>
              </a:rPr>
              <a:t>CAUSES OF DEATH</a:t>
            </a:r>
          </a:p>
        </p:txBody>
      </p:sp>
      <p:sp>
        <p:nvSpPr>
          <p:cNvPr id="137219" name="Text Box 3">
            <a:extLst>
              <a:ext uri="{FF2B5EF4-FFF2-40B4-BE49-F238E27FC236}">
                <a16:creationId xmlns="" xmlns:a16="http://schemas.microsoft.com/office/drawing/2014/main" id="{DA98E376-B4E7-9E3B-0953-7AC479FA9985}"/>
              </a:ext>
            </a:extLst>
          </p:cNvPr>
          <p:cNvSpPr txBox="1">
            <a:spLocks noChangeArrowheads="1"/>
          </p:cNvSpPr>
          <p:nvPr/>
        </p:nvSpPr>
        <p:spPr bwMode="auto">
          <a:xfrm>
            <a:off x="4562475" y="1509713"/>
            <a:ext cx="1206500" cy="773112"/>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800" b="1">
                <a:solidFill>
                  <a:srgbClr val="FFFFFF"/>
                </a:solidFill>
                <a:latin typeface="Calibri" panose="020F0502020204030204" pitchFamily="34" charset="0"/>
                <a:ea typeface="+mn-ea"/>
                <a:cs typeface="+mn-cs"/>
              </a:rPr>
              <a:t>IPF</a:t>
            </a:r>
          </a:p>
          <a:p>
            <a:pPr algn="ctr" eaLnBrk="0" hangingPunct="0">
              <a:lnSpc>
                <a:spcPct val="85000"/>
              </a:lnSpc>
              <a:spcBef>
                <a:spcPct val="0"/>
              </a:spcBef>
              <a:buClrTx/>
              <a:buSzTx/>
              <a:buFontTx/>
              <a:buNone/>
              <a:defRPr/>
            </a:pPr>
            <a:r>
              <a:rPr kumimoji="0" lang="en" altLang="en-US" sz="2400" b="1">
                <a:solidFill>
                  <a:srgbClr val="FFFFFF"/>
                </a:solidFill>
                <a:latin typeface="Calibri" panose="020F0502020204030204" pitchFamily="34" charset="0"/>
                <a:ea typeface="+mn-ea"/>
                <a:cs typeface="+mn-cs"/>
              </a:rPr>
              <a:t>[N=543]</a:t>
            </a:r>
          </a:p>
        </p:txBody>
      </p:sp>
      <p:sp>
        <p:nvSpPr>
          <p:cNvPr id="137220" name="Text Box 4">
            <a:extLst>
              <a:ext uri="{FF2B5EF4-FFF2-40B4-BE49-F238E27FC236}">
                <a16:creationId xmlns="" xmlns:a16="http://schemas.microsoft.com/office/drawing/2014/main" id="{E3AE8FE8-7228-1A8D-E6DC-93B1517C056D}"/>
              </a:ext>
            </a:extLst>
          </p:cNvPr>
          <p:cNvSpPr txBox="1">
            <a:spLocks noChangeArrowheads="1"/>
          </p:cNvSpPr>
          <p:nvPr/>
        </p:nvSpPr>
        <p:spPr bwMode="auto">
          <a:xfrm>
            <a:off x="4192588" y="2552700"/>
            <a:ext cx="1889125" cy="458788"/>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800" b="1">
                <a:solidFill>
                  <a:srgbClr val="FFFFFF"/>
                </a:solidFill>
                <a:latin typeface="Calibri" panose="020F0502020204030204" pitchFamily="34" charset="0"/>
                <a:ea typeface="+mn-ea"/>
                <a:cs typeface="+mn-cs"/>
              </a:rPr>
              <a:t>1-7 years</a:t>
            </a:r>
            <a:r>
              <a:rPr kumimoji="0" lang="en" altLang="en-US" sz="2000" b="1">
                <a:solidFill>
                  <a:srgbClr val="FFFFFF"/>
                </a:solidFill>
                <a:latin typeface="Calibri" panose="020F0502020204030204" pitchFamily="34" charset="0"/>
                <a:ea typeface="+mn-ea"/>
                <a:cs typeface="+mn-cs"/>
              </a:rPr>
              <a:t> </a:t>
            </a:r>
          </a:p>
        </p:txBody>
      </p:sp>
      <p:sp>
        <p:nvSpPr>
          <p:cNvPr id="137221" name="Text Box 5">
            <a:extLst>
              <a:ext uri="{FF2B5EF4-FFF2-40B4-BE49-F238E27FC236}">
                <a16:creationId xmlns="" xmlns:a16="http://schemas.microsoft.com/office/drawing/2014/main" id="{EBDFDA77-3485-BAF6-7701-9310E6265F1C}"/>
              </a:ext>
            </a:extLst>
          </p:cNvPr>
          <p:cNvSpPr txBox="1">
            <a:spLocks noChangeArrowheads="1"/>
          </p:cNvSpPr>
          <p:nvPr/>
        </p:nvSpPr>
        <p:spPr bwMode="auto">
          <a:xfrm>
            <a:off x="4233863" y="3803650"/>
            <a:ext cx="1631950" cy="720725"/>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800" b="1">
                <a:solidFill>
                  <a:srgbClr val="FFFFFF"/>
                </a:solidFill>
                <a:latin typeface="Calibri" panose="020F0502020204030204" pitchFamily="34" charset="0"/>
                <a:ea typeface="+mn-ea"/>
                <a:cs typeface="+mn-cs"/>
              </a:rPr>
              <a:t>60% death</a:t>
            </a:r>
          </a:p>
          <a:p>
            <a:pPr algn="ctr" eaLnBrk="0" hangingPunct="0">
              <a:lnSpc>
                <a:spcPct val="85000"/>
              </a:lnSpc>
              <a:spcBef>
                <a:spcPct val="0"/>
              </a:spcBef>
              <a:buClrTx/>
              <a:buSzTx/>
              <a:buFontTx/>
              <a:buNone/>
              <a:defRPr/>
            </a:pPr>
            <a:r>
              <a:rPr kumimoji="0" lang="en" altLang="en-US" sz="2000" b="1">
                <a:solidFill>
                  <a:srgbClr val="FFFFFF"/>
                </a:solidFill>
                <a:ea typeface="+mn-ea"/>
                <a:cs typeface="+mn-cs"/>
              </a:rPr>
              <a:t>[N=326]</a:t>
            </a:r>
          </a:p>
        </p:txBody>
      </p:sp>
      <p:sp>
        <p:nvSpPr>
          <p:cNvPr id="137222" name="Text Box 6">
            <a:extLst>
              <a:ext uri="{FF2B5EF4-FFF2-40B4-BE49-F238E27FC236}">
                <a16:creationId xmlns="" xmlns:a16="http://schemas.microsoft.com/office/drawing/2014/main" id="{8F55B559-0178-AC4F-EFF0-3A4B81F1F8F9}"/>
              </a:ext>
            </a:extLst>
          </p:cNvPr>
          <p:cNvSpPr txBox="1">
            <a:spLocks noChangeArrowheads="1"/>
          </p:cNvSpPr>
          <p:nvPr/>
        </p:nvSpPr>
        <p:spPr bwMode="auto">
          <a:xfrm>
            <a:off x="895695" y="5410200"/>
            <a:ext cx="1405834" cy="932243"/>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000" b="1" dirty="0">
                <a:solidFill>
                  <a:srgbClr val="FFFFFF"/>
                </a:solidFill>
                <a:latin typeface="Calibri" panose="020F0502020204030204" pitchFamily="34" charset="0"/>
                <a:ea typeface="+mn-ea"/>
                <a:cs typeface="+mn-cs"/>
              </a:rPr>
              <a:t>Respiratory</a:t>
            </a:r>
          </a:p>
          <a:p>
            <a:pPr algn="ctr" eaLnBrk="0" hangingPunct="0">
              <a:lnSpc>
                <a:spcPct val="85000"/>
              </a:lnSpc>
              <a:spcBef>
                <a:spcPct val="0"/>
              </a:spcBef>
              <a:buClrTx/>
              <a:buSzTx/>
              <a:buFontTx/>
              <a:buNone/>
              <a:defRPr/>
            </a:pPr>
            <a:r>
              <a:rPr kumimoji="0" lang="sr-Latn-RS" altLang="en-US" sz="2000" b="1" dirty="0" smtClean="0">
                <a:solidFill>
                  <a:srgbClr val="FFFFFF"/>
                </a:solidFill>
                <a:latin typeface="Calibri" panose="020F0502020204030204" pitchFamily="34" charset="0"/>
                <a:ea typeface="+mn-ea"/>
                <a:cs typeface="+mn-cs"/>
              </a:rPr>
              <a:t>failure</a:t>
            </a:r>
            <a:endParaRPr kumimoji="0" lang="en" altLang="en-US" sz="2000" b="1" dirty="0">
              <a:solidFill>
                <a:srgbClr val="FFFFFF"/>
              </a:solidFill>
              <a:latin typeface="Calibri" panose="020F0502020204030204" pitchFamily="34" charset="0"/>
              <a:ea typeface="+mn-ea"/>
              <a:cs typeface="+mn-cs"/>
            </a:endParaRPr>
          </a:p>
          <a:p>
            <a:pPr algn="ctr" eaLnBrk="0" hangingPunct="0">
              <a:lnSpc>
                <a:spcPct val="85000"/>
              </a:lnSpc>
              <a:spcBef>
                <a:spcPct val="0"/>
              </a:spcBef>
              <a:buClrTx/>
              <a:buSzTx/>
              <a:buFontTx/>
              <a:buNone/>
              <a:defRPr/>
            </a:pPr>
            <a:r>
              <a:rPr kumimoji="0" lang="en" altLang="en-US" sz="2400" b="1" dirty="0">
                <a:solidFill>
                  <a:srgbClr val="FF3399"/>
                </a:solidFill>
                <a:latin typeface="Calibri" panose="020F0502020204030204" pitchFamily="34" charset="0"/>
                <a:ea typeface="+mn-ea"/>
                <a:cs typeface="+mn-cs"/>
              </a:rPr>
              <a:t>39%</a:t>
            </a:r>
          </a:p>
        </p:txBody>
      </p:sp>
      <p:sp>
        <p:nvSpPr>
          <p:cNvPr id="137223" name="Text Box 7">
            <a:extLst>
              <a:ext uri="{FF2B5EF4-FFF2-40B4-BE49-F238E27FC236}">
                <a16:creationId xmlns="" xmlns:a16="http://schemas.microsoft.com/office/drawing/2014/main" id="{90428B15-2EE1-5765-E803-120B1AF9840B}"/>
              </a:ext>
            </a:extLst>
          </p:cNvPr>
          <p:cNvSpPr txBox="1">
            <a:spLocks noChangeArrowheads="1"/>
          </p:cNvSpPr>
          <p:nvPr/>
        </p:nvSpPr>
        <p:spPr bwMode="auto">
          <a:xfrm>
            <a:off x="2628374" y="5410200"/>
            <a:ext cx="883703" cy="877163"/>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sr-Latn-RS" altLang="en-US" sz="2000" b="1" dirty="0" smtClean="0">
                <a:solidFill>
                  <a:srgbClr val="FFFFFF"/>
                </a:solidFill>
                <a:latin typeface="Calibri" panose="020F0502020204030204" pitchFamily="34" charset="0"/>
                <a:ea typeface="+mn-ea"/>
                <a:cs typeface="+mn-cs"/>
              </a:rPr>
              <a:t>Lung </a:t>
            </a:r>
          </a:p>
          <a:p>
            <a:pPr algn="ctr" eaLnBrk="0" hangingPunct="0">
              <a:lnSpc>
                <a:spcPct val="85000"/>
              </a:lnSpc>
              <a:spcBef>
                <a:spcPct val="0"/>
              </a:spcBef>
              <a:buClrTx/>
              <a:buSzTx/>
              <a:buFontTx/>
              <a:buNone/>
              <a:defRPr/>
            </a:pPr>
            <a:r>
              <a:rPr kumimoji="0" lang="sr-Latn-RS" altLang="en-US" sz="2000" b="1" dirty="0" smtClean="0">
                <a:solidFill>
                  <a:srgbClr val="FFFFFF"/>
                </a:solidFill>
                <a:latin typeface="Calibri" panose="020F0502020204030204" pitchFamily="34" charset="0"/>
                <a:ea typeface="+mn-ea"/>
                <a:cs typeface="+mn-cs"/>
              </a:rPr>
              <a:t>c</a:t>
            </a:r>
            <a:r>
              <a:rPr kumimoji="0" lang="en" altLang="en-US" sz="2000" b="1" dirty="0" smtClean="0">
                <a:solidFill>
                  <a:srgbClr val="FFFFFF"/>
                </a:solidFill>
                <a:latin typeface="Calibri" panose="020F0502020204030204" pitchFamily="34" charset="0"/>
                <a:ea typeface="+mn-ea"/>
                <a:cs typeface="+mn-cs"/>
              </a:rPr>
              <a:t>ancer</a:t>
            </a:r>
            <a:endParaRPr kumimoji="0" lang="en" altLang="en-US" sz="2000" b="1" dirty="0">
              <a:solidFill>
                <a:srgbClr val="FFFFFF"/>
              </a:solidFill>
              <a:latin typeface="Calibri" panose="020F0502020204030204" pitchFamily="34" charset="0"/>
              <a:ea typeface="+mn-ea"/>
              <a:cs typeface="+mn-cs"/>
            </a:endParaRPr>
          </a:p>
          <a:p>
            <a:pPr algn="ctr" eaLnBrk="0" hangingPunct="0">
              <a:lnSpc>
                <a:spcPct val="85000"/>
              </a:lnSpc>
              <a:spcBef>
                <a:spcPct val="0"/>
              </a:spcBef>
              <a:buClrTx/>
              <a:buSzTx/>
              <a:buFontTx/>
              <a:buNone/>
              <a:defRPr/>
            </a:pPr>
            <a:r>
              <a:rPr kumimoji="0" lang="en" altLang="en-US" sz="2000" b="1" dirty="0">
                <a:solidFill>
                  <a:srgbClr val="FFFFFF"/>
                </a:solidFill>
                <a:latin typeface="Calibri" panose="020F0502020204030204" pitchFamily="34" charset="0"/>
                <a:ea typeface="+mn-ea"/>
                <a:cs typeface="+mn-cs"/>
              </a:rPr>
              <a:t>10%</a:t>
            </a:r>
          </a:p>
        </p:txBody>
      </p:sp>
      <p:sp>
        <p:nvSpPr>
          <p:cNvPr id="137224" name="Text Box 8">
            <a:extLst>
              <a:ext uri="{FF2B5EF4-FFF2-40B4-BE49-F238E27FC236}">
                <a16:creationId xmlns="" xmlns:a16="http://schemas.microsoft.com/office/drawing/2014/main" id="{AB6C9D71-FAED-866F-1DF5-E6492FFECFC7}"/>
              </a:ext>
            </a:extLst>
          </p:cNvPr>
          <p:cNvSpPr txBox="1">
            <a:spLocks noChangeArrowheads="1"/>
          </p:cNvSpPr>
          <p:nvPr/>
        </p:nvSpPr>
        <p:spPr bwMode="auto">
          <a:xfrm>
            <a:off x="3619500" y="5334000"/>
            <a:ext cx="1460500" cy="877888"/>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000" b="1">
                <a:solidFill>
                  <a:srgbClr val="FFFFFF"/>
                </a:solidFill>
                <a:latin typeface="Calibri" panose="020F0502020204030204" pitchFamily="34" charset="0"/>
                <a:ea typeface="+mn-ea"/>
                <a:cs typeface="+mn-cs"/>
              </a:rPr>
              <a:t>Pulmonary</a:t>
            </a:r>
          </a:p>
          <a:p>
            <a:pPr algn="ctr" eaLnBrk="0" hangingPunct="0">
              <a:lnSpc>
                <a:spcPct val="85000"/>
              </a:lnSpc>
              <a:spcBef>
                <a:spcPct val="0"/>
              </a:spcBef>
              <a:buClrTx/>
              <a:buSzTx/>
              <a:buFontTx/>
              <a:buNone/>
              <a:defRPr/>
            </a:pPr>
            <a:r>
              <a:rPr kumimoji="0" lang="en" altLang="en-US" sz="2000" b="1">
                <a:solidFill>
                  <a:srgbClr val="FFFFFF"/>
                </a:solidFill>
                <a:latin typeface="Calibri" panose="020F0502020204030204" pitchFamily="34" charset="0"/>
                <a:ea typeface="+mn-ea"/>
                <a:cs typeface="+mn-cs"/>
              </a:rPr>
              <a:t>embolism</a:t>
            </a:r>
          </a:p>
          <a:p>
            <a:pPr algn="ctr" eaLnBrk="0" hangingPunct="0">
              <a:lnSpc>
                <a:spcPct val="85000"/>
              </a:lnSpc>
              <a:spcBef>
                <a:spcPct val="0"/>
              </a:spcBef>
              <a:buClrTx/>
              <a:buSzTx/>
              <a:buFontTx/>
              <a:buNone/>
              <a:defRPr/>
            </a:pPr>
            <a:r>
              <a:rPr kumimoji="0" lang="en" altLang="en-US" sz="2000" b="1">
                <a:solidFill>
                  <a:srgbClr val="FFFFFF"/>
                </a:solidFill>
                <a:latin typeface="Calibri" panose="020F0502020204030204" pitchFamily="34" charset="0"/>
                <a:ea typeface="+mn-ea"/>
                <a:cs typeface="+mn-cs"/>
              </a:rPr>
              <a:t>3%</a:t>
            </a:r>
          </a:p>
        </p:txBody>
      </p:sp>
      <p:sp>
        <p:nvSpPr>
          <p:cNvPr id="137225" name="Text Box 9">
            <a:extLst>
              <a:ext uri="{FF2B5EF4-FFF2-40B4-BE49-F238E27FC236}">
                <a16:creationId xmlns="" xmlns:a16="http://schemas.microsoft.com/office/drawing/2014/main" id="{59C4DB60-1B40-5936-4750-D7C0F7A50DB2}"/>
              </a:ext>
            </a:extLst>
          </p:cNvPr>
          <p:cNvSpPr txBox="1">
            <a:spLocks noChangeArrowheads="1"/>
          </p:cNvSpPr>
          <p:nvPr/>
        </p:nvSpPr>
        <p:spPr bwMode="auto">
          <a:xfrm>
            <a:off x="4991100" y="5410200"/>
            <a:ext cx="1376363" cy="879475"/>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000" b="1" dirty="0">
                <a:solidFill>
                  <a:srgbClr val="FFFFFF"/>
                </a:solidFill>
                <a:latin typeface="Calibri" panose="020F0502020204030204" pitchFamily="34" charset="0"/>
                <a:ea typeface="+mn-ea"/>
                <a:cs typeface="+mn-cs"/>
              </a:rPr>
              <a:t>Pulmonary</a:t>
            </a:r>
          </a:p>
          <a:p>
            <a:pPr algn="ctr" eaLnBrk="0" hangingPunct="0">
              <a:lnSpc>
                <a:spcPct val="85000"/>
              </a:lnSpc>
              <a:spcBef>
                <a:spcPct val="0"/>
              </a:spcBef>
              <a:buClrTx/>
              <a:buSzTx/>
              <a:buFontTx/>
              <a:buNone/>
              <a:defRPr/>
            </a:pPr>
            <a:r>
              <a:rPr kumimoji="0" lang="en" altLang="en-US" sz="2000" b="1" dirty="0">
                <a:solidFill>
                  <a:srgbClr val="FFFFFF"/>
                </a:solidFill>
                <a:latin typeface="Calibri" panose="020F0502020204030204" pitchFamily="34" charset="0"/>
                <a:ea typeface="+mn-ea"/>
                <a:cs typeface="+mn-cs"/>
              </a:rPr>
              <a:t>infection</a:t>
            </a:r>
          </a:p>
          <a:p>
            <a:pPr algn="ctr" eaLnBrk="0" hangingPunct="0">
              <a:lnSpc>
                <a:spcPct val="85000"/>
              </a:lnSpc>
              <a:spcBef>
                <a:spcPct val="0"/>
              </a:spcBef>
              <a:buClrTx/>
              <a:buSzTx/>
              <a:buFontTx/>
              <a:buNone/>
              <a:defRPr/>
            </a:pPr>
            <a:r>
              <a:rPr kumimoji="0" lang="en" altLang="en-US" sz="2000" b="1" dirty="0">
                <a:solidFill>
                  <a:srgbClr val="FFFFFF"/>
                </a:solidFill>
                <a:latin typeface="Calibri" panose="020F0502020204030204" pitchFamily="34" charset="0"/>
                <a:ea typeface="+mn-ea"/>
                <a:cs typeface="+mn-cs"/>
              </a:rPr>
              <a:t>3%</a:t>
            </a:r>
          </a:p>
        </p:txBody>
      </p:sp>
      <p:sp>
        <p:nvSpPr>
          <p:cNvPr id="137226" name="Text Box 10">
            <a:extLst>
              <a:ext uri="{FF2B5EF4-FFF2-40B4-BE49-F238E27FC236}">
                <a16:creationId xmlns="" xmlns:a16="http://schemas.microsoft.com/office/drawing/2014/main" id="{0C17E507-A56C-5EC8-69B3-3A0D4D6A57DF}"/>
              </a:ext>
            </a:extLst>
          </p:cNvPr>
          <p:cNvSpPr txBox="1">
            <a:spLocks noChangeArrowheads="1"/>
          </p:cNvSpPr>
          <p:nvPr/>
        </p:nvSpPr>
        <p:spPr bwMode="auto">
          <a:xfrm>
            <a:off x="6484907" y="5334000"/>
            <a:ext cx="1746311" cy="932243"/>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000" b="1" dirty="0">
                <a:solidFill>
                  <a:srgbClr val="FFFFFF"/>
                </a:solidFill>
                <a:latin typeface="Calibri" panose="020F0502020204030204" pitchFamily="34" charset="0"/>
                <a:ea typeface="+mn-ea"/>
                <a:cs typeface="+mn-cs"/>
              </a:rPr>
              <a:t>Cardiovascular</a:t>
            </a:r>
          </a:p>
          <a:p>
            <a:pPr algn="ctr" eaLnBrk="0" hangingPunct="0">
              <a:lnSpc>
                <a:spcPct val="85000"/>
              </a:lnSpc>
              <a:spcBef>
                <a:spcPct val="0"/>
              </a:spcBef>
              <a:buClrTx/>
              <a:buSzTx/>
              <a:buFontTx/>
              <a:buNone/>
              <a:defRPr/>
            </a:pPr>
            <a:r>
              <a:rPr kumimoji="0" lang="sr-Latn-RS" altLang="en-US" sz="2000" b="1" dirty="0" smtClean="0">
                <a:solidFill>
                  <a:srgbClr val="FFFFFF"/>
                </a:solidFill>
                <a:latin typeface="Calibri" panose="020F0502020204030204" pitchFamily="34" charset="0"/>
                <a:ea typeface="+mn-ea"/>
                <a:cs typeface="+mn-cs"/>
              </a:rPr>
              <a:t>failure</a:t>
            </a:r>
            <a:endParaRPr kumimoji="0" lang="en" altLang="en-US" sz="2000" b="1" dirty="0">
              <a:solidFill>
                <a:srgbClr val="FFFFFF"/>
              </a:solidFill>
              <a:latin typeface="Calibri" panose="020F0502020204030204" pitchFamily="34" charset="0"/>
              <a:ea typeface="+mn-ea"/>
              <a:cs typeface="+mn-cs"/>
            </a:endParaRPr>
          </a:p>
          <a:p>
            <a:pPr algn="ctr" eaLnBrk="0" hangingPunct="0">
              <a:lnSpc>
                <a:spcPct val="85000"/>
              </a:lnSpc>
              <a:spcBef>
                <a:spcPct val="0"/>
              </a:spcBef>
              <a:buClrTx/>
              <a:buSzTx/>
              <a:buFontTx/>
              <a:buNone/>
              <a:defRPr/>
            </a:pPr>
            <a:r>
              <a:rPr kumimoji="0" lang="en" altLang="en-US" sz="2400" b="1" dirty="0">
                <a:solidFill>
                  <a:srgbClr val="FF3399"/>
                </a:solidFill>
                <a:latin typeface="Calibri" panose="020F0502020204030204" pitchFamily="34" charset="0"/>
                <a:ea typeface="+mn-ea"/>
                <a:cs typeface="+mn-cs"/>
              </a:rPr>
              <a:t>27%</a:t>
            </a:r>
          </a:p>
        </p:txBody>
      </p:sp>
      <p:sp>
        <p:nvSpPr>
          <p:cNvPr id="137227" name="Text Box 11">
            <a:extLst>
              <a:ext uri="{FF2B5EF4-FFF2-40B4-BE49-F238E27FC236}">
                <a16:creationId xmlns="" xmlns:a16="http://schemas.microsoft.com/office/drawing/2014/main" id="{679F88D2-F379-8BFE-2C8F-8C241273FD30}"/>
              </a:ext>
            </a:extLst>
          </p:cNvPr>
          <p:cNvSpPr txBox="1">
            <a:spLocks noChangeArrowheads="1"/>
          </p:cNvSpPr>
          <p:nvPr/>
        </p:nvSpPr>
        <p:spPr bwMode="auto">
          <a:xfrm>
            <a:off x="8496300" y="5410200"/>
            <a:ext cx="841375" cy="615950"/>
          </a:xfrm>
          <a:prstGeom prst="rect">
            <a:avLst/>
          </a:prstGeom>
          <a:noFill/>
          <a:ln>
            <a:noFill/>
          </a:ln>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defRPr>
            </a:lvl9pPr>
          </a:lstStyle>
          <a:p>
            <a:pPr algn="ctr" eaLnBrk="0" hangingPunct="0">
              <a:lnSpc>
                <a:spcPct val="85000"/>
              </a:lnSpc>
              <a:spcBef>
                <a:spcPct val="0"/>
              </a:spcBef>
              <a:buClrTx/>
              <a:buSzTx/>
              <a:buFontTx/>
              <a:buNone/>
              <a:defRPr/>
            </a:pPr>
            <a:r>
              <a:rPr kumimoji="0" lang="en" altLang="en-US" sz="2000" b="1">
                <a:solidFill>
                  <a:srgbClr val="FFFFFF"/>
                </a:solidFill>
                <a:latin typeface="Calibri" panose="020F0502020204030204" pitchFamily="34" charset="0"/>
                <a:ea typeface="+mn-ea"/>
                <a:cs typeface="+mn-cs"/>
              </a:rPr>
              <a:t>Other</a:t>
            </a:r>
          </a:p>
          <a:p>
            <a:pPr algn="ctr" eaLnBrk="0" hangingPunct="0">
              <a:lnSpc>
                <a:spcPct val="85000"/>
              </a:lnSpc>
              <a:spcBef>
                <a:spcPct val="0"/>
              </a:spcBef>
              <a:buClrTx/>
              <a:buSzTx/>
              <a:buFontTx/>
              <a:buNone/>
              <a:defRPr/>
            </a:pPr>
            <a:r>
              <a:rPr kumimoji="0" lang="en" altLang="en-US" sz="2000" b="1">
                <a:solidFill>
                  <a:srgbClr val="FFFFFF"/>
                </a:solidFill>
                <a:latin typeface="Calibri" panose="020F0502020204030204" pitchFamily="34" charset="0"/>
                <a:ea typeface="+mn-ea"/>
                <a:cs typeface="+mn-cs"/>
              </a:rPr>
              <a:t>18%</a:t>
            </a:r>
          </a:p>
        </p:txBody>
      </p:sp>
      <p:sp>
        <p:nvSpPr>
          <p:cNvPr id="137228" name="Line 12">
            <a:extLst>
              <a:ext uri="{FF2B5EF4-FFF2-40B4-BE49-F238E27FC236}">
                <a16:creationId xmlns="" xmlns:a16="http://schemas.microsoft.com/office/drawing/2014/main" id="{9BFA123B-4946-7B85-434C-B00678DF0D7C}"/>
              </a:ext>
            </a:extLst>
          </p:cNvPr>
          <p:cNvSpPr>
            <a:spLocks noChangeShapeType="1"/>
          </p:cNvSpPr>
          <p:nvPr/>
        </p:nvSpPr>
        <p:spPr bwMode="auto">
          <a:xfrm>
            <a:off x="5086350" y="2187575"/>
            <a:ext cx="0" cy="450850"/>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37229" name="Line 13">
            <a:extLst>
              <a:ext uri="{FF2B5EF4-FFF2-40B4-BE49-F238E27FC236}">
                <a16:creationId xmlns="" xmlns:a16="http://schemas.microsoft.com/office/drawing/2014/main" id="{6EF22277-74B3-2E92-E488-3E9A11A9D5A3}"/>
              </a:ext>
            </a:extLst>
          </p:cNvPr>
          <p:cNvSpPr>
            <a:spLocks noChangeShapeType="1"/>
          </p:cNvSpPr>
          <p:nvPr/>
        </p:nvSpPr>
        <p:spPr bwMode="auto">
          <a:xfrm>
            <a:off x="5086350" y="2978150"/>
            <a:ext cx="0" cy="846138"/>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grpSp>
        <p:nvGrpSpPr>
          <p:cNvPr id="150542" name="Group 14">
            <a:extLst>
              <a:ext uri="{FF2B5EF4-FFF2-40B4-BE49-F238E27FC236}">
                <a16:creationId xmlns="" xmlns:a16="http://schemas.microsoft.com/office/drawing/2014/main" id="{FD39AA1C-AB47-5A37-0BC2-7D9ADB23154F}"/>
              </a:ext>
            </a:extLst>
          </p:cNvPr>
          <p:cNvGrpSpPr>
            <a:grpSpLocks/>
          </p:cNvGrpSpPr>
          <p:nvPr/>
        </p:nvGrpSpPr>
        <p:grpSpPr bwMode="auto">
          <a:xfrm>
            <a:off x="2019300" y="4495800"/>
            <a:ext cx="2986088" cy="733425"/>
            <a:chOff x="791" y="2836"/>
            <a:chExt cx="2409" cy="462"/>
          </a:xfrm>
        </p:grpSpPr>
        <p:sp>
          <p:nvSpPr>
            <p:cNvPr id="137236" name="Line 15">
              <a:extLst>
                <a:ext uri="{FF2B5EF4-FFF2-40B4-BE49-F238E27FC236}">
                  <a16:creationId xmlns="" xmlns:a16="http://schemas.microsoft.com/office/drawing/2014/main" id="{7C1B902D-D381-B4FF-3D6D-1889B6447F77}"/>
                </a:ext>
              </a:extLst>
            </p:cNvPr>
            <p:cNvSpPr>
              <a:spLocks noChangeShapeType="1"/>
            </p:cNvSpPr>
            <p:nvPr/>
          </p:nvSpPr>
          <p:spPr bwMode="auto">
            <a:xfrm flipH="1">
              <a:off x="2542" y="2836"/>
              <a:ext cx="658" cy="462"/>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37237" name="Line 16">
              <a:extLst>
                <a:ext uri="{FF2B5EF4-FFF2-40B4-BE49-F238E27FC236}">
                  <a16:creationId xmlns="" xmlns:a16="http://schemas.microsoft.com/office/drawing/2014/main" id="{968B37C9-E118-EB97-F059-F791E3EC14BC}"/>
                </a:ext>
              </a:extLst>
            </p:cNvPr>
            <p:cNvSpPr>
              <a:spLocks noChangeShapeType="1"/>
            </p:cNvSpPr>
            <p:nvPr/>
          </p:nvSpPr>
          <p:spPr bwMode="auto">
            <a:xfrm flipH="1">
              <a:off x="1725" y="2836"/>
              <a:ext cx="1146" cy="462"/>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37238" name="Line 17">
              <a:extLst>
                <a:ext uri="{FF2B5EF4-FFF2-40B4-BE49-F238E27FC236}">
                  <a16:creationId xmlns="" xmlns:a16="http://schemas.microsoft.com/office/drawing/2014/main" id="{79CA18D6-4ABA-0FFB-78B4-5424114BCE53}"/>
                </a:ext>
              </a:extLst>
            </p:cNvPr>
            <p:cNvSpPr>
              <a:spLocks noChangeShapeType="1"/>
            </p:cNvSpPr>
            <p:nvPr/>
          </p:nvSpPr>
          <p:spPr bwMode="auto">
            <a:xfrm flipH="1">
              <a:off x="791" y="2836"/>
              <a:ext cx="1680" cy="462"/>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grpSp>
      <p:grpSp>
        <p:nvGrpSpPr>
          <p:cNvPr id="150543" name="Group 18">
            <a:extLst>
              <a:ext uri="{FF2B5EF4-FFF2-40B4-BE49-F238E27FC236}">
                <a16:creationId xmlns="" xmlns:a16="http://schemas.microsoft.com/office/drawing/2014/main" id="{70B73D67-1F69-85DC-62D6-E0D8DFBB4866}"/>
              </a:ext>
            </a:extLst>
          </p:cNvPr>
          <p:cNvGrpSpPr>
            <a:grpSpLocks/>
          </p:cNvGrpSpPr>
          <p:nvPr/>
        </p:nvGrpSpPr>
        <p:grpSpPr bwMode="auto">
          <a:xfrm flipH="1">
            <a:off x="5143500" y="4495800"/>
            <a:ext cx="2986088" cy="733425"/>
            <a:chOff x="791" y="2836"/>
            <a:chExt cx="2409" cy="462"/>
          </a:xfrm>
        </p:grpSpPr>
        <p:sp>
          <p:nvSpPr>
            <p:cNvPr id="137233" name="Line 19">
              <a:extLst>
                <a:ext uri="{FF2B5EF4-FFF2-40B4-BE49-F238E27FC236}">
                  <a16:creationId xmlns="" xmlns:a16="http://schemas.microsoft.com/office/drawing/2014/main" id="{4D31FA9D-D408-37BE-7D51-A3992FAE8C39}"/>
                </a:ext>
              </a:extLst>
            </p:cNvPr>
            <p:cNvSpPr>
              <a:spLocks noChangeShapeType="1"/>
            </p:cNvSpPr>
            <p:nvPr/>
          </p:nvSpPr>
          <p:spPr bwMode="auto">
            <a:xfrm flipH="1">
              <a:off x="2542" y="2836"/>
              <a:ext cx="658" cy="462"/>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37234" name="Line 20">
              <a:extLst>
                <a:ext uri="{FF2B5EF4-FFF2-40B4-BE49-F238E27FC236}">
                  <a16:creationId xmlns="" xmlns:a16="http://schemas.microsoft.com/office/drawing/2014/main" id="{2E6F8421-6A66-E4BC-CDB2-2DFDFFF505CD}"/>
                </a:ext>
              </a:extLst>
            </p:cNvPr>
            <p:cNvSpPr>
              <a:spLocks noChangeShapeType="1"/>
            </p:cNvSpPr>
            <p:nvPr/>
          </p:nvSpPr>
          <p:spPr bwMode="auto">
            <a:xfrm flipH="1">
              <a:off x="1725" y="2836"/>
              <a:ext cx="1146" cy="462"/>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sp>
          <p:nvSpPr>
            <p:cNvPr id="137235" name="Line 21">
              <a:extLst>
                <a:ext uri="{FF2B5EF4-FFF2-40B4-BE49-F238E27FC236}">
                  <a16:creationId xmlns="" xmlns:a16="http://schemas.microsoft.com/office/drawing/2014/main" id="{7FB81A05-83BD-96B3-697B-C15174E575ED}"/>
                </a:ext>
              </a:extLst>
            </p:cNvPr>
            <p:cNvSpPr>
              <a:spLocks noChangeShapeType="1"/>
            </p:cNvSpPr>
            <p:nvPr/>
          </p:nvSpPr>
          <p:spPr bwMode="auto">
            <a:xfrm flipH="1">
              <a:off x="791" y="2836"/>
              <a:ext cx="1680" cy="462"/>
            </a:xfrm>
            <a:prstGeom prst="line">
              <a:avLst/>
            </a:prstGeom>
            <a:noFill/>
            <a:ln w="76200">
              <a:solidFill>
                <a:srgbClr val="FFCC00"/>
              </a:solidFill>
              <a:round/>
              <a:headEnd/>
              <a:tailEnd type="triangle" w="med" len="med"/>
            </a:ln>
          </p:spPr>
          <p:txBody>
            <a:bodyPr wrap="none" anchor="ctr"/>
            <a:lstStyle/>
            <a:p>
              <a:pPr eaLnBrk="0" hangingPunct="0">
                <a:defRPr/>
              </a:pPr>
              <a:endParaRPr kumimoji="0" lang="en-US">
                <a:solidFill>
                  <a:srgbClr val="FFFFFF"/>
                </a:solidFill>
                <a:latin typeface="Tahoma" panose="020B0604030504040204" pitchFamily="34" charset="0"/>
                <a:ea typeface="+mn-ea"/>
                <a:cs typeface="+mn-cs"/>
              </a:endParaRPr>
            </a:p>
          </p:txBody>
        </p:sp>
      </p:grpSp>
      <p:sp>
        <p:nvSpPr>
          <p:cNvPr id="150544" name="Rectangle 22">
            <a:extLst>
              <a:ext uri="{FF2B5EF4-FFF2-40B4-BE49-F238E27FC236}">
                <a16:creationId xmlns="" xmlns:a16="http://schemas.microsoft.com/office/drawing/2014/main" id="{079E2A99-E91C-FBE0-5E65-F1D212D73497}"/>
              </a:ext>
            </a:extLst>
          </p:cNvPr>
          <p:cNvSpPr>
            <a:spLocks noChangeArrowheads="1"/>
          </p:cNvSpPr>
          <p:nvPr/>
        </p:nvSpPr>
        <p:spPr bwMode="auto">
          <a:xfrm>
            <a:off x="6392863" y="6327775"/>
            <a:ext cx="28098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anose="02020603050405020304" pitchFamily="18" charset="0"/>
                <a:ea typeface="Gulim" panose="020B0600000101010101" pitchFamily="34" charset="-127"/>
              </a:defRPr>
            </a:lvl1pPr>
            <a:lvl2pPr marL="742950" indent="-285750" eaLnBrk="0" hangingPunct="0">
              <a:defRPr kumimoji="1" sz="2400">
                <a:solidFill>
                  <a:schemeClr val="tx1"/>
                </a:solidFill>
                <a:latin typeface="Times New Roman" panose="02020603050405020304" pitchFamily="18" charset="0"/>
                <a:ea typeface="Gulim" panose="020B0600000101010101" pitchFamily="34" charset="-127"/>
              </a:defRPr>
            </a:lvl2pPr>
            <a:lvl3pPr marL="1143000" indent="-228600" eaLnBrk="0" hangingPunct="0">
              <a:defRPr kumimoji="1" sz="2400">
                <a:solidFill>
                  <a:schemeClr val="tx1"/>
                </a:solidFill>
                <a:latin typeface="Times New Roman" panose="02020603050405020304" pitchFamily="18" charset="0"/>
                <a:ea typeface="Gulim" panose="020B0600000101010101" pitchFamily="34" charset="-127"/>
              </a:defRPr>
            </a:lvl3pPr>
            <a:lvl4pPr marL="1600200" indent="-228600" eaLnBrk="0" hangingPunct="0">
              <a:defRPr kumimoji="1" sz="2400">
                <a:solidFill>
                  <a:schemeClr val="tx1"/>
                </a:solidFill>
                <a:latin typeface="Times New Roman" panose="02020603050405020304" pitchFamily="18" charset="0"/>
                <a:ea typeface="Gulim" panose="020B0600000101010101" pitchFamily="34" charset="-127"/>
              </a:defRPr>
            </a:lvl4pPr>
            <a:lvl5pPr marL="2057400" indent="-228600" eaLnBrk="0" hangingPunct="0">
              <a:defRPr kumimoji="1" sz="2400">
                <a:solidFill>
                  <a:schemeClr val="tx1"/>
                </a:solidFill>
                <a:latin typeface="Times New Roman" panose="02020603050405020304" pitchFamily="18" charset="0"/>
                <a:ea typeface="Gulim" panose="020B0600000101010101"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anose="020B0600000101010101" pitchFamily="34" charset="-127"/>
              </a:defRPr>
            </a:lvl9pPr>
          </a:lstStyle>
          <a:p>
            <a:pPr algn="r"/>
            <a:r>
              <a:rPr kumimoji="0" lang="en" altLang="en-US" sz="1400">
                <a:solidFill>
                  <a:srgbClr val="FFFFFF"/>
                </a:solidFill>
                <a:latin typeface="Arial Narrow" panose="020B0606020202030204" pitchFamily="34" charset="0"/>
                <a:ea typeface="Times" panose="02020603050405020304" pitchFamily="18" charset="0"/>
                <a:cs typeface="Times" panose="02020603050405020304" pitchFamily="18" charset="0"/>
              </a:rPr>
              <a:t>Panos RJ et al. </a:t>
            </a:r>
            <a:r>
              <a:rPr kumimoji="0" lang="en" altLang="en-US" sz="1400" i="1">
                <a:solidFill>
                  <a:srgbClr val="FFFFFF"/>
                </a:solidFill>
                <a:latin typeface="Arial Narrow" panose="020B0606020202030204" pitchFamily="34" charset="0"/>
                <a:ea typeface="Times" panose="02020603050405020304" pitchFamily="18" charset="0"/>
                <a:cs typeface="Times" panose="02020603050405020304" pitchFamily="18" charset="0"/>
              </a:rPr>
              <a:t>Am J Med </a:t>
            </a:r>
            <a:r>
              <a:rPr kumimoji="0" lang="en" altLang="en-US" sz="1400">
                <a:solidFill>
                  <a:srgbClr val="FFFFFF"/>
                </a:solidFill>
                <a:latin typeface="Arial Narrow" panose="020B0606020202030204" pitchFamily="34" charset="0"/>
                <a:ea typeface="Times" panose="02020603050405020304" pitchFamily="18" charset="0"/>
                <a:cs typeface="Times" panose="02020603050405020304" pitchFamily="18" charset="0"/>
              </a:rPr>
              <a:t>. 1990;88:396.</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1554" name="Title 1">
            <a:extLst>
              <a:ext uri="{FF2B5EF4-FFF2-40B4-BE49-F238E27FC236}">
                <a16:creationId xmlns="" xmlns:a16="http://schemas.microsoft.com/office/drawing/2014/main" id="{643666FB-970F-2192-087B-D0C0782609FC}"/>
              </a:ext>
            </a:extLst>
          </p:cNvPr>
          <p:cNvSpPr>
            <a:spLocks noGrp="1"/>
          </p:cNvSpPr>
          <p:nvPr>
            <p:ph type="title"/>
          </p:nvPr>
        </p:nvSpPr>
        <p:spPr/>
        <p:txBody>
          <a:bodyPr/>
          <a:lstStyle/>
          <a:p>
            <a:pPr algn="ctr"/>
            <a:r>
              <a:rPr lang="en" altLang="en-US" sz="3600" dirty="0">
                <a:latin typeface="Calibri" panose="020F0502020204030204" pitchFamily="34" charset="0"/>
                <a:cs typeface="Calibri" panose="020F0502020204030204" pitchFamily="34" charset="0"/>
              </a:rPr>
              <a:t>CURRENT THERAPEUTIC STRATEGIES OF IPF</a:t>
            </a:r>
          </a:p>
        </p:txBody>
      </p:sp>
      <p:sp>
        <p:nvSpPr>
          <p:cNvPr id="3" name="Content Placeholder 2">
            <a:extLst>
              <a:ext uri="{FF2B5EF4-FFF2-40B4-BE49-F238E27FC236}">
                <a16:creationId xmlns="" xmlns:a16="http://schemas.microsoft.com/office/drawing/2014/main" id="{38EF0772-E3D9-C4CD-5A15-3C1BCAC14521}"/>
              </a:ext>
            </a:extLst>
          </p:cNvPr>
          <p:cNvSpPr>
            <a:spLocks noGrp="1"/>
          </p:cNvSpPr>
          <p:nvPr>
            <p:ph idx="1"/>
          </p:nvPr>
        </p:nvSpPr>
        <p:spPr/>
        <p:txBody>
          <a:bodyPr/>
          <a:lstStyle/>
          <a:p>
            <a:pPr marL="0" indent="0">
              <a:spcBef>
                <a:spcPts val="0"/>
              </a:spcBef>
              <a:buFont typeface="Wingdings" panose="05000000000000000000" pitchFamily="2" charset="2"/>
              <a:buNone/>
              <a:defRPr/>
            </a:pPr>
            <a:r>
              <a:rPr lang="en" sz="2400" b="1" dirty="0" err="1">
                <a:solidFill>
                  <a:srgbClr val="FFFF00"/>
                </a:solidFill>
                <a:latin typeface="Calibri" panose="020F0502020204030204" pitchFamily="34" charset="0"/>
                <a:cs typeface="Calibri" panose="020F0502020204030204" pitchFamily="34" charset="0"/>
              </a:rPr>
              <a:t>Pirfenidone </a:t>
            </a:r>
            <a:r>
              <a:rPr lang="en" sz="2400" dirty="0">
                <a:latin typeface="Calibri" panose="020F0502020204030204" pitchFamily="34" charset="0"/>
                <a:cs typeface="Calibri" panose="020F0502020204030204" pitchFamily="34" charset="0"/>
              </a:rPr>
              <a:t>: Significant antifibrotic properties</a:t>
            </a:r>
            <a:endParaRPr lang="en-US" sz="2400" dirty="0">
              <a:latin typeface="Calibri" panose="020F0502020204030204" pitchFamily="34" charset="0"/>
              <a:cs typeface="Calibri" panose="020F0502020204030204" pitchFamily="34" charset="0"/>
            </a:endParaRPr>
          </a:p>
          <a:p>
            <a:pPr>
              <a:spcBef>
                <a:spcPts val="0"/>
              </a:spcBef>
              <a:buFont typeface="Arial" panose="020B0604020202020204" pitchFamily="34" charset="0"/>
              <a:buChar char="•"/>
              <a:defRPr/>
            </a:pPr>
            <a:r>
              <a:rPr lang="en" sz="2400" dirty="0">
                <a:latin typeface="Calibri" panose="020F0502020204030204" pitchFamily="34" charset="0"/>
                <a:cs typeface="Calibri" panose="020F0502020204030204" pitchFamily="34" charset="0"/>
              </a:rPr>
              <a:t>It reduces the progression of the disease</a:t>
            </a:r>
            <a:endParaRPr lang="en-US" sz="2400" dirty="0">
              <a:latin typeface="Calibri" panose="020F0502020204030204" pitchFamily="34" charset="0"/>
              <a:cs typeface="Calibri" panose="020F0502020204030204" pitchFamily="34" charset="0"/>
            </a:endParaRPr>
          </a:p>
          <a:p>
            <a:pPr>
              <a:spcBef>
                <a:spcPts val="0"/>
              </a:spcBef>
              <a:buFont typeface="Arial" panose="020B0604020202020204" pitchFamily="34" charset="0"/>
              <a:buChar char="•"/>
              <a:defRPr/>
            </a:pPr>
            <a:r>
              <a:rPr lang="en" sz="2400" dirty="0">
                <a:latin typeface="Calibri" panose="020F0502020204030204" pitchFamily="34" charset="0"/>
                <a:cs typeface="Calibri" panose="020F0502020204030204" pitchFamily="34" charset="0"/>
              </a:rPr>
              <a:t>It reduces the rate of decline in FVC</a:t>
            </a:r>
          </a:p>
          <a:p>
            <a:pPr>
              <a:spcBef>
                <a:spcPts val="0"/>
              </a:spcBef>
              <a:buFont typeface="Arial" panose="020B0604020202020204" pitchFamily="34" charset="0"/>
              <a:buChar char="•"/>
              <a:defRPr/>
            </a:pPr>
            <a:r>
              <a:rPr lang="en" sz="2400" dirty="0">
                <a:latin typeface="Calibri" panose="020F0502020204030204" pitchFamily="34" charset="0"/>
                <a:cs typeface="Calibri" panose="020F0502020204030204" pitchFamily="34" charset="0"/>
              </a:rPr>
              <a:t>Improves survivability</a:t>
            </a:r>
            <a:endParaRPr lang="en-US" sz="2400" dirty="0">
              <a:latin typeface="Calibri" panose="020F0502020204030204" pitchFamily="34" charset="0"/>
              <a:cs typeface="Calibri" panose="020F0502020204030204" pitchFamily="34" charset="0"/>
            </a:endParaRPr>
          </a:p>
          <a:p>
            <a:pPr marL="0" indent="0">
              <a:spcBef>
                <a:spcPts val="0"/>
              </a:spcBef>
              <a:buFont typeface="Wingdings" panose="05000000000000000000" pitchFamily="2" charset="2"/>
              <a:buNone/>
              <a:defRPr/>
            </a:pPr>
            <a:r>
              <a:rPr lang="en" sz="2400" b="1" dirty="0" err="1">
                <a:solidFill>
                  <a:srgbClr val="FFFF00"/>
                </a:solidFill>
                <a:latin typeface="Calibri" panose="020F0502020204030204" pitchFamily="34" charset="0"/>
                <a:cs typeface="Calibri" panose="020F0502020204030204" pitchFamily="34" charset="0"/>
              </a:rPr>
              <a:t>Nintedanib </a:t>
            </a:r>
            <a:r>
              <a:rPr lang="en" sz="2400" b="1" dirty="0">
                <a:solidFill>
                  <a:srgbClr val="FFFF00"/>
                </a:solidFill>
                <a:latin typeface="Calibri" panose="020F0502020204030204" pitchFamily="34" charset="0"/>
                <a:cs typeface="Calibri" panose="020F0502020204030204" pitchFamily="34" charset="0"/>
              </a:rPr>
              <a:t>: </a:t>
            </a:r>
            <a:r>
              <a:rPr lang="en" sz="2400" dirty="0">
                <a:latin typeface="Calibri" panose="020F0502020204030204" pitchFamily="34" charset="0"/>
                <a:cs typeface="Calibri" panose="020F0502020204030204" pitchFamily="34" charset="0"/>
              </a:rPr>
              <a:t>Tyrosine kinase inhibitor </a:t>
            </a:r>
          </a:p>
          <a:p>
            <a:pPr>
              <a:spcBef>
                <a:spcPts val="0"/>
              </a:spcBef>
              <a:buFont typeface="Arial" panose="020B0604020202020204" pitchFamily="34" charset="0"/>
              <a:buChar char="•"/>
              <a:defRPr/>
            </a:pPr>
            <a:r>
              <a:rPr lang="en" sz="2400" dirty="0">
                <a:latin typeface="Calibri" panose="020F0502020204030204" pitchFamily="34" charset="0"/>
                <a:cs typeface="Calibri" panose="020F0502020204030204" pitchFamily="34" charset="0"/>
              </a:rPr>
              <a:t>It reduces fibrogenesis </a:t>
            </a:r>
          </a:p>
          <a:p>
            <a:pPr>
              <a:spcBef>
                <a:spcPts val="0"/>
              </a:spcBef>
              <a:buFont typeface="Arial" panose="020B0604020202020204" pitchFamily="34" charset="0"/>
              <a:buChar char="•"/>
              <a:defRPr/>
            </a:pPr>
            <a:r>
              <a:rPr lang="en" sz="2400" dirty="0">
                <a:latin typeface="Calibri" panose="020F0502020204030204" pitchFamily="34" charset="0"/>
                <a:cs typeface="Calibri" panose="020F0502020204030204" pitchFamily="34" charset="0"/>
              </a:rPr>
              <a:t>It prolongs the time </a:t>
            </a:r>
            <a:r>
              <a:rPr lang="sr-Latn-RS" sz="2400" dirty="0" smtClean="0">
                <a:latin typeface="Calibri" panose="020F0502020204030204" pitchFamily="34" charset="0"/>
                <a:cs typeface="Calibri" panose="020F0502020204030204" pitchFamily="34" charset="0"/>
              </a:rPr>
              <a:t>to</a:t>
            </a:r>
            <a:r>
              <a:rPr lang="en" sz="2400" dirty="0" smtClean="0">
                <a:latin typeface="Calibri" panose="020F0502020204030204" pitchFamily="34" charset="0"/>
                <a:cs typeface="Calibri" panose="020F0502020204030204" pitchFamily="34" charset="0"/>
              </a:rPr>
              <a:t> </a:t>
            </a:r>
            <a:r>
              <a:rPr lang="en" sz="2400" dirty="0">
                <a:latin typeface="Calibri" panose="020F0502020204030204" pitchFamily="34" charset="0"/>
                <a:cs typeface="Calibri" panose="020F0502020204030204" pitchFamily="34" charset="0"/>
              </a:rPr>
              <a:t>acute exacerbations </a:t>
            </a:r>
            <a:endParaRPr lang="sr-Cyrl-RS" sz="2400" dirty="0">
              <a:latin typeface="Calibri" panose="020F0502020204030204" pitchFamily="34" charset="0"/>
              <a:cs typeface="Calibri" panose="020F0502020204030204" pitchFamily="34" charset="0"/>
            </a:endParaRPr>
          </a:p>
          <a:p>
            <a:pPr>
              <a:spcBef>
                <a:spcPts val="0"/>
              </a:spcBef>
              <a:buFont typeface="Arial" panose="020B0604020202020204" pitchFamily="34" charset="0"/>
              <a:buChar char="•"/>
              <a:defRPr/>
            </a:pPr>
            <a:r>
              <a:rPr lang="en" sz="2400" dirty="0">
                <a:latin typeface="Calibri" panose="020F0502020204030204" pitchFamily="34" charset="0"/>
                <a:cs typeface="Calibri" panose="020F0502020204030204" pitchFamily="34" charset="0"/>
              </a:rPr>
              <a:t>It reduces the rate of decline in FVC</a:t>
            </a:r>
            <a:endParaRPr lang="sr-Cyrl-RS" sz="2400" dirty="0">
              <a:latin typeface="Calibri" panose="020F0502020204030204" pitchFamily="34" charset="0"/>
              <a:cs typeface="Calibri" panose="020F0502020204030204" pitchFamily="34" charset="0"/>
            </a:endParaRPr>
          </a:p>
          <a:p>
            <a:pPr marL="0" indent="0">
              <a:spcBef>
                <a:spcPts val="0"/>
              </a:spcBef>
              <a:buFont typeface="Wingdings" panose="05000000000000000000" pitchFamily="2" charset="2"/>
              <a:buNone/>
              <a:defRPr/>
            </a:pPr>
            <a:endParaRPr lang="sr-Cyrl-RS" sz="2400" dirty="0">
              <a:latin typeface="Calibri" panose="020F0502020204030204" pitchFamily="34" charset="0"/>
              <a:cs typeface="Calibri" panose="020F0502020204030204" pitchFamily="34" charset="0"/>
            </a:endParaRPr>
          </a:p>
          <a:p>
            <a:pPr marL="0" indent="0">
              <a:spcBef>
                <a:spcPts val="0"/>
              </a:spcBef>
              <a:buFont typeface="Wingdings" panose="05000000000000000000" pitchFamily="2" charset="2"/>
              <a:buNone/>
              <a:defRPr/>
            </a:pPr>
            <a:r>
              <a:rPr lang="en" sz="2400" dirty="0">
                <a:latin typeface="Calibri" panose="020F0502020204030204" pitchFamily="34" charset="0"/>
                <a:cs typeface="Calibri" panose="020F0502020204030204" pitchFamily="34" charset="0"/>
              </a:rPr>
              <a:t>Examination of </a:t>
            </a:r>
            <a:r>
              <a:rPr kumimoji="1" lang="en" sz="2400" kern="1200" dirty="0">
                <a:latin typeface="Calibri" panose="020F0502020204030204" pitchFamily="34" charset="0"/>
                <a:cs typeface="Calibri" panose="020F0502020204030204" pitchFamily="34" charset="0"/>
              </a:rPr>
              <a:t>liver function before starting therapy and during treatment </a:t>
            </a:r>
            <a:r>
              <a:rPr kumimoji="1" lang="en" sz="2400" kern="1200" dirty="0" smtClean="0">
                <a:latin typeface="Calibri" panose="020F0502020204030204" pitchFamily="34" charset="0"/>
                <a:cs typeface="Calibri" panose="020F0502020204030204" pitchFamily="34" charset="0"/>
              </a:rPr>
              <a:t>(AST</a:t>
            </a:r>
            <a:r>
              <a:rPr kumimoji="1" lang="en" sz="2400" kern="1200" dirty="0">
                <a:latin typeface="Calibri" panose="020F0502020204030204" pitchFamily="34" charset="0"/>
                <a:cs typeface="Calibri" panose="020F0502020204030204" pitchFamily="34" charset="0"/>
              </a:rPr>
              <a:t>, ALT and </a:t>
            </a:r>
            <a:r>
              <a:rPr kumimoji="1" lang="en" sz="2400" kern="1200" dirty="0" smtClean="0">
                <a:latin typeface="Calibri" panose="020F0502020204030204" pitchFamily="34" charset="0"/>
                <a:cs typeface="Calibri" panose="020F0502020204030204" pitchFamily="34" charset="0"/>
              </a:rPr>
              <a:t>bil</a:t>
            </a:r>
            <a:r>
              <a:rPr kumimoji="1" lang="sr-Latn-RS" sz="2400" kern="1200" dirty="0" smtClean="0">
                <a:latin typeface="Calibri" panose="020F0502020204030204" pitchFamily="34" charset="0"/>
                <a:cs typeface="Calibri" panose="020F0502020204030204" pitchFamily="34" charset="0"/>
              </a:rPr>
              <a:t>irubine</a:t>
            </a:r>
            <a:r>
              <a:rPr kumimoji="1" lang="en" sz="2400" kern="1200" dirty="0" smtClean="0">
                <a:latin typeface="Calibri" panose="020F0502020204030204" pitchFamily="34" charset="0"/>
                <a:cs typeface="Calibri" panose="020F0502020204030204" pitchFamily="34" charset="0"/>
              </a:rPr>
              <a:t>)</a:t>
            </a:r>
            <a:endParaRPr lang="en-US" sz="2400" dirty="0">
              <a:latin typeface="Calibri" panose="020F0502020204030204" pitchFamily="34" charset="0"/>
              <a:cs typeface="Calibri" panose="020F0502020204030204" pitchFamily="34" charset="0"/>
            </a:endParaRPr>
          </a:p>
          <a:p>
            <a:pPr marL="0" indent="0">
              <a:spcBef>
                <a:spcPts val="0"/>
              </a:spcBef>
              <a:buFont typeface="Wingdings" panose="05000000000000000000" pitchFamily="2" charset="2"/>
              <a:buNone/>
              <a:defRPr/>
            </a:pPr>
            <a:r>
              <a:rPr lang="en" sz="2400" dirty="0">
                <a:latin typeface="Calibri" panose="020F0502020204030204" pitchFamily="34" charset="0"/>
                <a:cs typeface="Calibri" panose="020F0502020204030204" pitchFamily="34" charset="0"/>
              </a:rPr>
              <a:t> </a:t>
            </a:r>
            <a:endParaRPr lang="en-US" sz="2400" dirty="0">
              <a:latin typeface="Calibri" panose="020F0502020204030204" pitchFamily="34" charset="0"/>
              <a:cs typeface="Calibri" panose="020F050202020403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2578" name="Title 1">
            <a:extLst>
              <a:ext uri="{FF2B5EF4-FFF2-40B4-BE49-F238E27FC236}">
                <a16:creationId xmlns="" xmlns:a16="http://schemas.microsoft.com/office/drawing/2014/main" id="{18A9C995-232F-DDE6-9AE8-CC9468E9ED47}"/>
              </a:ext>
            </a:extLst>
          </p:cNvPr>
          <p:cNvSpPr>
            <a:spLocks noGrp="1"/>
          </p:cNvSpPr>
          <p:nvPr>
            <p:ph type="title"/>
          </p:nvPr>
        </p:nvSpPr>
        <p:spPr>
          <a:xfrm>
            <a:off x="1130300" y="260350"/>
            <a:ext cx="8766175" cy="1143000"/>
          </a:xfrm>
        </p:spPr>
        <p:txBody>
          <a:bodyPr/>
          <a:lstStyle/>
          <a:p>
            <a:r>
              <a:rPr lang="en" altLang="en-US" sz="3600" dirty="0">
                <a:latin typeface="Calibri" panose="020F0502020204030204" pitchFamily="34" charset="0"/>
                <a:cs typeface="Calibri" panose="020F0502020204030204" pitchFamily="34" charset="0"/>
              </a:rPr>
              <a:t>DOSAGE</a:t>
            </a:r>
          </a:p>
        </p:txBody>
      </p:sp>
      <p:sp>
        <p:nvSpPr>
          <p:cNvPr id="3" name="Content Placeholder 2">
            <a:extLst>
              <a:ext uri="{FF2B5EF4-FFF2-40B4-BE49-F238E27FC236}">
                <a16:creationId xmlns="" xmlns:a16="http://schemas.microsoft.com/office/drawing/2014/main" id="{899A8434-74D3-6DF4-179D-E27B161E4DF8}"/>
              </a:ext>
            </a:extLst>
          </p:cNvPr>
          <p:cNvSpPr>
            <a:spLocks noGrp="1"/>
          </p:cNvSpPr>
          <p:nvPr>
            <p:ph idx="1"/>
          </p:nvPr>
        </p:nvSpPr>
        <p:spPr>
          <a:xfrm>
            <a:off x="1111250" y="1403350"/>
            <a:ext cx="8963025" cy="4729163"/>
          </a:xfrm>
        </p:spPr>
        <p:txBody>
          <a:bodyPr/>
          <a:lstStyle/>
          <a:p>
            <a:pPr marL="0" indent="0">
              <a:buFont typeface="Wingdings" panose="05000000000000000000" pitchFamily="2" charset="2"/>
              <a:buNone/>
              <a:defRPr/>
            </a:pPr>
            <a:r>
              <a:rPr lang="en" sz="2800" dirty="0">
                <a:latin typeface="Calibri" panose="020F0502020204030204" pitchFamily="34" charset="0"/>
                <a:cs typeface="Calibri" panose="020F0502020204030204" pitchFamily="34" charset="0"/>
              </a:rPr>
              <a:t>PIRFENIDONE </a:t>
            </a:r>
            <a:r>
              <a:rPr lang="en" sz="2800" dirty="0" smtClean="0">
                <a:latin typeface="Calibri" panose="020F0502020204030204" pitchFamily="34" charset="0"/>
                <a:cs typeface="Calibri" panose="020F0502020204030204" pitchFamily="34" charset="0"/>
              </a:rPr>
              <a:t>(ESBRIET</a:t>
            </a:r>
            <a:r>
              <a:rPr lang="en" sz="2800" dirty="0">
                <a:latin typeface="Calibri" panose="020F0502020204030204" pitchFamily="34" charset="0"/>
                <a:cs typeface="Calibri" panose="020F0502020204030204" pitchFamily="34" charset="0"/>
              </a:rPr>
              <a:t>® capsule, 267 </a:t>
            </a:r>
            <a:r>
              <a:rPr lang="en" sz="2800" dirty="0" smtClean="0">
                <a:latin typeface="Calibri" panose="020F0502020204030204" pitchFamily="34" charset="0"/>
                <a:cs typeface="Calibri" panose="020F0502020204030204" pitchFamily="34" charset="0"/>
              </a:rPr>
              <a:t>mg)</a:t>
            </a:r>
            <a:endParaRPr lang="sr-Latn-RS" sz="28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for the first 7 days, 1 capsule (267 mg) every 8 hours a day along with </a:t>
            </a:r>
            <a:r>
              <a:rPr lang="sr-Latn-RS" sz="2400" dirty="0" smtClean="0">
                <a:latin typeface="Calibri" panose="020F0502020204030204" pitchFamily="34" charset="0"/>
                <a:cs typeface="Calibri" panose="020F0502020204030204" pitchFamily="34" charset="0"/>
              </a:rPr>
              <a:t>meal</a:t>
            </a:r>
            <a:r>
              <a:rPr lang="en" sz="2400" dirty="0" smtClean="0">
                <a:latin typeface="Calibri" panose="020F0502020204030204" pitchFamily="34" charset="0"/>
                <a:cs typeface="Calibri" panose="020F0502020204030204" pitchFamily="34" charset="0"/>
              </a:rPr>
              <a:t> </a:t>
            </a:r>
            <a:endParaRPr lang="sr-Cyrl-RS"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from the 8th to the 14th day, 2 capsules (534 mg) every 8 hours </a:t>
            </a:r>
            <a:r>
              <a:rPr lang="sr-Latn-RS" sz="2400" dirty="0" smtClean="0">
                <a:latin typeface="Calibri" panose="020F0502020204030204" pitchFamily="34" charset="0"/>
                <a:cs typeface="Calibri" panose="020F0502020204030204" pitchFamily="34" charset="0"/>
              </a:rPr>
              <a:t>a </a:t>
            </a:r>
            <a:r>
              <a:rPr lang="en" sz="2400" dirty="0" smtClean="0">
                <a:latin typeface="Calibri" panose="020F0502020204030204" pitchFamily="34" charset="0"/>
                <a:cs typeface="Calibri" panose="020F0502020204030204" pitchFamily="34" charset="0"/>
              </a:rPr>
              <a:t>day </a:t>
            </a:r>
            <a:r>
              <a:rPr lang="en" sz="2400" dirty="0">
                <a:latin typeface="Calibri" panose="020F0502020204030204" pitchFamily="34" charset="0"/>
                <a:cs typeface="Calibri" panose="020F0502020204030204" pitchFamily="34" charset="0"/>
              </a:rPr>
              <a:t>along with meal  </a:t>
            </a:r>
            <a:endParaRPr lang="sr-Cyrl-RS"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from the 15th </a:t>
            </a:r>
            <a:r>
              <a:rPr lang="en" sz="2400" dirty="0" smtClean="0">
                <a:latin typeface="Calibri" panose="020F0502020204030204" pitchFamily="34" charset="0"/>
                <a:cs typeface="Calibri" panose="020F0502020204030204" pitchFamily="34" charset="0"/>
              </a:rPr>
              <a:t>day </a:t>
            </a:r>
            <a:r>
              <a:rPr lang="en" sz="2400" dirty="0">
                <a:latin typeface="Calibri" panose="020F0502020204030204" pitchFamily="34" charset="0"/>
                <a:cs typeface="Calibri" panose="020F0502020204030204" pitchFamily="34" charset="0"/>
              </a:rPr>
              <a:t>3 capsules (801mg) every 8 hours a day along with meal </a:t>
            </a:r>
            <a:endParaRPr lang="sr-Latn-RS" sz="2400" dirty="0">
              <a:latin typeface="Calibri" panose="020F0502020204030204" pitchFamily="34" charset="0"/>
              <a:cs typeface="Calibri" panose="020F0502020204030204" pitchFamily="34" charset="0"/>
            </a:endParaRPr>
          </a:p>
          <a:p>
            <a:pPr marL="0" indent="0">
              <a:buFont typeface="Wingdings" panose="05000000000000000000" pitchFamily="2" charset="2"/>
              <a:buNone/>
              <a:defRPr/>
            </a:pPr>
            <a:r>
              <a:rPr lang="sr-Latn-RS" sz="2800" dirty="0">
                <a:latin typeface="Calibri" panose="020F0502020204030204" pitchFamily="34" charset="0"/>
                <a:cs typeface="Calibri" panose="020F0502020204030204" pitchFamily="34" charset="0"/>
              </a:rPr>
              <a:t>N</a:t>
            </a:r>
            <a:r>
              <a:rPr lang="en" sz="2800" dirty="0" smtClean="0">
                <a:latin typeface="Calibri" panose="020F0502020204030204" pitchFamily="34" charset="0"/>
                <a:cs typeface="Calibri" panose="020F0502020204030204" pitchFamily="34" charset="0"/>
              </a:rPr>
              <a:t>INTEDANIB </a:t>
            </a:r>
            <a:r>
              <a:rPr lang="en" sz="2800" dirty="0">
                <a:latin typeface="Calibri" panose="020F0502020204030204" pitchFamily="34" charset="0"/>
                <a:cs typeface="Calibri" panose="020F0502020204030204" pitchFamily="34" charset="0"/>
              </a:rPr>
              <a:t>(OFEV ® capsule, 150mg and 100mg)</a:t>
            </a: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1 capsule of 150 mg twice a day with food during or immediately before or after a meal</a:t>
            </a:r>
            <a:endParaRPr lang="sr-Latn-RS"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not recommended in moderate or severe liver damage</a:t>
            </a:r>
          </a:p>
          <a:p>
            <a:pPr>
              <a:buFont typeface="Arial" panose="020B0604020202020204" pitchFamily="34" charset="0"/>
              <a:buChar char="•"/>
              <a:defRPr/>
            </a:pPr>
            <a:r>
              <a:rPr lang="en" sz="2400" dirty="0">
                <a:latin typeface="Calibri" panose="020F0502020204030204" pitchFamily="34" charset="0"/>
                <a:cs typeface="Calibri" panose="020F0502020204030204" pitchFamily="34" charset="0"/>
              </a:rPr>
              <a:t>with mild liver damage, the recommended dose is 100 mg twice a day (every 12 hours ) with food</a:t>
            </a:r>
            <a:endParaRPr lang="ru-RU"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endParaRPr lang="sr-Latn-RS" sz="2800" dirty="0">
              <a:latin typeface="Calibri" panose="020F0502020204030204" pitchFamily="34" charset="0"/>
              <a:cs typeface="Calibri" panose="020F0502020204030204" pitchFamily="34" charset="0"/>
            </a:endParaRPr>
          </a:p>
          <a:p>
            <a:pPr>
              <a:buFont typeface="Arial" panose="020B0604020202020204" pitchFamily="34" charset="0"/>
              <a:buChar char="•"/>
              <a:defRPr/>
            </a:pPr>
            <a:endParaRPr lang="en-US" sz="2800" dirty="0">
              <a:latin typeface="Calibri" panose="020F0502020204030204" pitchFamily="34" charset="0"/>
              <a:cs typeface="Calibri" panose="020F0502020204030204" pitchFamily="34"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3602" name="Title 1">
            <a:extLst>
              <a:ext uri="{FF2B5EF4-FFF2-40B4-BE49-F238E27FC236}">
                <a16:creationId xmlns="" xmlns:a16="http://schemas.microsoft.com/office/drawing/2014/main" id="{28AB41E7-5719-C22E-A83A-99183E7495A8}"/>
              </a:ext>
            </a:extLst>
          </p:cNvPr>
          <p:cNvSpPr>
            <a:spLocks noGrp="1"/>
          </p:cNvSpPr>
          <p:nvPr>
            <p:ph type="title"/>
          </p:nvPr>
        </p:nvSpPr>
        <p:spPr>
          <a:xfrm>
            <a:off x="1714500" y="228600"/>
            <a:ext cx="7793038" cy="1143000"/>
          </a:xfrm>
        </p:spPr>
        <p:txBody>
          <a:bodyPr/>
          <a:lstStyle/>
          <a:p>
            <a:pPr algn="ctr"/>
            <a:r>
              <a:rPr lang="en" altLang="en-US" sz="2800" b="1" dirty="0">
                <a:latin typeface="Verdana" panose="020B0604030504040204" pitchFamily="34" charset="0"/>
                <a:ea typeface="Verdana" panose="020B0604030504040204" pitchFamily="34" charset="0"/>
                <a:cs typeface="Verdana" panose="020B0604030504040204" pitchFamily="34" charset="0"/>
              </a:rPr>
              <a:t>  </a:t>
            </a:r>
            <a:r>
              <a:rPr lang="en" altLang="en-US" sz="3600" dirty="0">
                <a:latin typeface="Calibri" panose="020F0502020204030204" pitchFamily="34" charset="0"/>
                <a:ea typeface="Verdana" panose="020B0604030504040204" pitchFamily="34" charset="0"/>
                <a:cs typeface="Calibri" panose="020F0502020204030204" pitchFamily="34" charset="0"/>
              </a:rPr>
              <a:t>CONVENTIONAL TREATMENT</a:t>
            </a:r>
            <a:endParaRPr lang="sr-Latn-CS" altLang="en-US" sz="3600" dirty="0">
              <a:latin typeface="Calibri" panose="020F0502020204030204" pitchFamily="34" charset="0"/>
              <a:ea typeface="Verdana" panose="020B0604030504040204" pitchFamily="34" charset="0"/>
              <a:cs typeface="Calibri" panose="020F0502020204030204" pitchFamily="34" charset="0"/>
            </a:endParaRPr>
          </a:p>
        </p:txBody>
      </p:sp>
      <p:sp>
        <p:nvSpPr>
          <p:cNvPr id="153603" name="Content Placeholder 2">
            <a:extLst>
              <a:ext uri="{FF2B5EF4-FFF2-40B4-BE49-F238E27FC236}">
                <a16:creationId xmlns="" xmlns:a16="http://schemas.microsoft.com/office/drawing/2014/main" id="{65D48C9D-B810-14D9-5846-27DFB98E9FD4}"/>
              </a:ext>
            </a:extLst>
          </p:cNvPr>
          <p:cNvSpPr>
            <a:spLocks noGrp="1"/>
          </p:cNvSpPr>
          <p:nvPr>
            <p:ph idx="1"/>
          </p:nvPr>
        </p:nvSpPr>
        <p:spPr>
          <a:xfrm>
            <a:off x="1093788" y="1752600"/>
            <a:ext cx="8421687" cy="4419600"/>
          </a:xfrm>
        </p:spPr>
        <p:txBody>
          <a:bodyPr/>
          <a:lstStyle/>
          <a:p>
            <a:pPr>
              <a:buFont typeface="Wingdings" panose="05000000000000000000" pitchFamily="2" charset="2"/>
              <a:buNone/>
            </a:pPr>
            <a:r>
              <a:rPr lang="en" altLang="en-US" sz="2400" b="1">
                <a:solidFill>
                  <a:srgbClr val="FFFF00"/>
                </a:solidFill>
                <a:latin typeface="Calibri" panose="020F0502020204030204" pitchFamily="34" charset="0"/>
              </a:rPr>
              <a:t>Combined application of glucocorticoid and azathioprine or</a:t>
            </a:r>
          </a:p>
          <a:p>
            <a:pPr>
              <a:buFont typeface="Wingdings" panose="05000000000000000000" pitchFamily="2" charset="2"/>
              <a:buNone/>
            </a:pPr>
            <a:r>
              <a:rPr lang="en" altLang="en-US" sz="2400" b="1">
                <a:solidFill>
                  <a:srgbClr val="FFFF00"/>
                </a:solidFill>
                <a:latin typeface="Calibri" panose="020F0502020204030204" pitchFamily="34" charset="0"/>
              </a:rPr>
              <a:t>cyclophosphamide</a:t>
            </a:r>
          </a:p>
          <a:p>
            <a:pPr>
              <a:buFont typeface="Arial" panose="020B0604020202020204" pitchFamily="34" charset="0"/>
              <a:buChar char="•"/>
            </a:pPr>
            <a:r>
              <a:rPr lang="en" altLang="en-US" sz="2400" b="1">
                <a:solidFill>
                  <a:srgbClr val="FFFF00"/>
                </a:solidFill>
                <a:latin typeface="Calibri" panose="020F0502020204030204" pitchFamily="34" charset="0"/>
                <a:cs typeface="Calibri" panose="020F0502020204030204" pitchFamily="34" charset="0"/>
              </a:rPr>
              <a:t>Prednisone</a:t>
            </a:r>
            <a:r>
              <a:rPr lang="en" altLang="en-US" sz="2400" b="1">
                <a:latin typeface="Calibri" panose="020F0502020204030204" pitchFamily="34" charset="0"/>
              </a:rPr>
              <a:t>  </a:t>
            </a:r>
            <a:r>
              <a:rPr lang="en" altLang="en-US" sz="2000" b="1">
                <a:latin typeface="Calibri" panose="020F0502020204030204" pitchFamily="34" charset="0"/>
              </a:rPr>
              <a:t>in a dose of 0.5 mg/kg for 4 weeks, then 0.25 mg/kg for 8 weeks, and then the same dose on the second day or 0.125 mg/kg daily</a:t>
            </a:r>
          </a:p>
          <a:p>
            <a:pPr>
              <a:buFont typeface="Arial" panose="020B0604020202020204" pitchFamily="34" charset="0"/>
              <a:buChar char="•"/>
            </a:pPr>
            <a:endParaRPr lang="ru-RU" altLang="en-US" sz="2400" b="1" i="1">
              <a:solidFill>
                <a:srgbClr val="FF0000"/>
              </a:solidFill>
              <a:latin typeface="Comic Sans MS" panose="030F0702030302020204" pitchFamily="66" charset="0"/>
            </a:endParaRPr>
          </a:p>
          <a:p>
            <a:pPr>
              <a:buFont typeface="Arial" panose="020B0604020202020204" pitchFamily="34" charset="0"/>
              <a:buChar char="•"/>
            </a:pPr>
            <a:r>
              <a:rPr lang="en" altLang="en-US" sz="2400" b="1">
                <a:solidFill>
                  <a:srgbClr val="FFFF00"/>
                </a:solidFill>
                <a:latin typeface="Calibri" panose="020F0502020204030204" pitchFamily="34" charset="0"/>
                <a:cs typeface="Calibri" panose="020F0502020204030204" pitchFamily="34" charset="0"/>
              </a:rPr>
              <a:t>Azathioprine</a:t>
            </a:r>
            <a:r>
              <a:rPr lang="en" altLang="en-US" sz="2400" b="1">
                <a:latin typeface="Calibri" panose="020F0502020204030204" pitchFamily="34" charset="0"/>
              </a:rPr>
              <a:t>  (Imuran) </a:t>
            </a:r>
            <a:r>
              <a:rPr lang="en" altLang="en-US" sz="2000" b="1">
                <a:latin typeface="Calibri" panose="020F0502020204030204" pitchFamily="34" charset="0"/>
              </a:rPr>
              <a:t>2-3mg/kg up to a maximum dose of 150mg per day. The initial dose is from 25 to 50 mg and is gradually increased (every 7 to 14 days by 25 mg)</a:t>
            </a:r>
          </a:p>
          <a:p>
            <a:pPr>
              <a:buFont typeface="Arial" panose="020B0604020202020204" pitchFamily="34" charset="0"/>
              <a:buChar char="•"/>
            </a:pPr>
            <a:endParaRPr lang="ru-RU" altLang="en-US" sz="2400" b="1" i="1">
              <a:solidFill>
                <a:srgbClr val="FF0000"/>
              </a:solidFill>
              <a:latin typeface="Comic Sans MS" panose="030F0702030302020204" pitchFamily="66" charset="0"/>
            </a:endParaRPr>
          </a:p>
          <a:p>
            <a:pPr>
              <a:buFont typeface="Arial" panose="020B0604020202020204" pitchFamily="34" charset="0"/>
              <a:buChar char="•"/>
            </a:pPr>
            <a:r>
              <a:rPr lang="en" altLang="en-US" sz="2400" b="1">
                <a:solidFill>
                  <a:srgbClr val="FFFF00"/>
                </a:solidFill>
                <a:latin typeface="Calibri" panose="020F0502020204030204" pitchFamily="34" charset="0"/>
                <a:cs typeface="Calibri" panose="020F0502020204030204" pitchFamily="34" charset="0"/>
              </a:rPr>
              <a:t>Cyclophosphamide</a:t>
            </a:r>
            <a:r>
              <a:rPr lang="en" altLang="en-US" sz="2400" b="1">
                <a:latin typeface="Calibri" panose="020F0502020204030204" pitchFamily="34" charset="0"/>
              </a:rPr>
              <a:t> (Endoxan) </a:t>
            </a:r>
            <a:r>
              <a:rPr lang="en" altLang="en-US" sz="2000" b="1">
                <a:latin typeface="Calibri" panose="020F0502020204030204" pitchFamily="34" charset="0"/>
              </a:rPr>
              <a:t>in a dose of 2 mg/kg per day up to a maximum dose of 150 mg per day</a:t>
            </a:r>
            <a:endParaRPr lang="sr-Latn-CS" altLang="en-US" sz="2000" b="1">
              <a:latin typeface="Calibri" panose="020F0502020204030204"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4626" name="Title 1">
            <a:extLst>
              <a:ext uri="{FF2B5EF4-FFF2-40B4-BE49-F238E27FC236}">
                <a16:creationId xmlns="" xmlns:a16="http://schemas.microsoft.com/office/drawing/2014/main" id="{B79F9DBE-9B04-F3B9-5943-DE04D71B1853}"/>
              </a:ext>
            </a:extLst>
          </p:cNvPr>
          <p:cNvSpPr>
            <a:spLocks noGrp="1"/>
          </p:cNvSpPr>
          <p:nvPr>
            <p:ph type="title"/>
          </p:nvPr>
        </p:nvSpPr>
        <p:spPr/>
        <p:txBody>
          <a:bodyPr/>
          <a:lstStyle/>
          <a:p>
            <a:pPr algn="ctr"/>
            <a:r>
              <a:rPr lang="en" altLang="en-US" sz="3600" dirty="0">
                <a:latin typeface="Calibri" panose="020F0502020204030204" pitchFamily="34" charset="0"/>
                <a:ea typeface="Verdana" panose="020B0604030504040204" pitchFamily="34" charset="0"/>
                <a:cs typeface="Calibri" panose="020F0502020204030204" pitchFamily="34" charset="0"/>
              </a:rPr>
              <a:t>CONVENTIONAL TREATMENT</a:t>
            </a:r>
            <a:endParaRPr lang="en-US" altLang="en-US" sz="3600" dirty="0">
              <a:ea typeface="Verdana" panose="020B0604030504040204" pitchFamily="34" charset="0"/>
              <a:cs typeface="Calibri" panose="020F0502020204030204" pitchFamily="34" charset="0"/>
            </a:endParaRPr>
          </a:p>
        </p:txBody>
      </p:sp>
      <p:sp>
        <p:nvSpPr>
          <p:cNvPr id="3" name="Content Placeholder 2">
            <a:extLst>
              <a:ext uri="{FF2B5EF4-FFF2-40B4-BE49-F238E27FC236}">
                <a16:creationId xmlns="" xmlns:a16="http://schemas.microsoft.com/office/drawing/2014/main" id="{7CB0CFA0-61B0-3E0A-E3CB-1D26B9E72E51}"/>
              </a:ext>
            </a:extLst>
          </p:cNvPr>
          <p:cNvSpPr>
            <a:spLocks noGrp="1"/>
          </p:cNvSpPr>
          <p:nvPr>
            <p:ph idx="1"/>
          </p:nvPr>
        </p:nvSpPr>
        <p:spPr/>
        <p:txBody>
          <a:bodyPr/>
          <a:lstStyle/>
          <a:p>
            <a:pPr>
              <a:buFont typeface="Arial" panose="020B0604020202020204" pitchFamily="34" charset="0"/>
              <a:buChar char="•"/>
              <a:defRPr/>
            </a:pPr>
            <a:r>
              <a:rPr lang="en" altLang="en-US" sz="2400" b="1" dirty="0">
                <a:solidFill>
                  <a:srgbClr val="FFFF00"/>
                </a:solidFill>
                <a:latin typeface="Calibri" panose="020F0502020204030204" pitchFamily="34" charset="0"/>
                <a:cs typeface="Calibri" panose="020F0502020204030204" pitchFamily="34" charset="0"/>
              </a:rPr>
              <a:t>Corticosteroids </a:t>
            </a:r>
            <a:r>
              <a:rPr lang="sr-Latn-RS" altLang="en-US" sz="2400" dirty="0" smtClean="0">
                <a:latin typeface="Calibri" panose="020F0502020204030204" pitchFamily="34" charset="0"/>
                <a:cs typeface="Calibri" panose="020F0502020204030204" pitchFamily="34" charset="0"/>
              </a:rPr>
              <a:t>are e</a:t>
            </a:r>
            <a:r>
              <a:rPr lang="en" altLang="en-US" sz="2400" dirty="0" smtClean="0">
                <a:latin typeface="Calibri" panose="020F0502020204030204" pitchFamily="34" charset="0"/>
                <a:cs typeface="Calibri" panose="020F0502020204030204" pitchFamily="34" charset="0"/>
              </a:rPr>
              <a:t>ffective </a:t>
            </a:r>
            <a:r>
              <a:rPr lang="en" altLang="en-US" sz="2400" dirty="0">
                <a:latin typeface="Calibri" panose="020F0502020204030204" pitchFamily="34" charset="0"/>
                <a:cs typeface="Calibri" panose="020F0502020204030204" pitchFamily="34" charset="0"/>
              </a:rPr>
              <a:t>in the treatment of ILD </a:t>
            </a:r>
            <a:r>
              <a:rPr lang="en" altLang="en-US" sz="2400" dirty="0" smtClean="0">
                <a:latin typeface="Calibri" panose="020F0502020204030204" pitchFamily="34" charset="0"/>
                <a:cs typeface="Calibri" panose="020F0502020204030204" pitchFamily="34" charset="0"/>
              </a:rPr>
              <a:t>(non-specific </a:t>
            </a:r>
            <a:r>
              <a:rPr lang="en" altLang="en-US" sz="2400" dirty="0">
                <a:latin typeface="Calibri" panose="020F0502020204030204" pitchFamily="34" charset="0"/>
                <a:cs typeface="Calibri" panose="020F0502020204030204" pitchFamily="34" charset="0"/>
              </a:rPr>
              <a:t>interstitial pneumonia and cryptogenic organizing pneumonia)</a:t>
            </a:r>
          </a:p>
          <a:p>
            <a:pPr>
              <a:buFont typeface="Arial" panose="020B0604020202020204" pitchFamily="34" charset="0"/>
              <a:buChar char="•"/>
              <a:defRPr/>
            </a:pPr>
            <a:r>
              <a:rPr lang="en" altLang="en-US" sz="2400" b="1" dirty="0">
                <a:solidFill>
                  <a:srgbClr val="FFFF00"/>
                </a:solidFill>
                <a:latin typeface="Calibri" panose="020F0502020204030204" pitchFamily="34" charset="0"/>
                <a:cs typeface="Calibri" panose="020F0502020204030204" pitchFamily="34" charset="0"/>
              </a:rPr>
              <a:t>They are not used in the treatment of </a:t>
            </a:r>
            <a:r>
              <a:rPr lang="en" altLang="en-US" sz="2400" b="1" dirty="0" smtClean="0">
                <a:solidFill>
                  <a:srgbClr val="FFFF00"/>
                </a:solidFill>
                <a:latin typeface="Calibri" panose="020F0502020204030204" pitchFamily="34" charset="0"/>
                <a:cs typeface="Calibri" panose="020F0502020204030204" pitchFamily="34" charset="0"/>
              </a:rPr>
              <a:t>IPF</a:t>
            </a:r>
            <a:r>
              <a:rPr lang="en" altLang="en-US" sz="2400" dirty="0" smtClean="0">
                <a:latin typeface="Calibri" panose="020F0502020204030204" pitchFamily="34" charset="0"/>
                <a:cs typeface="Calibri" panose="020F0502020204030204" pitchFamily="34" charset="0"/>
              </a:rPr>
              <a:t>, </a:t>
            </a:r>
            <a:r>
              <a:rPr lang="sr-Latn-RS" altLang="en-US" sz="2400" dirty="0" smtClean="0">
                <a:latin typeface="Calibri" panose="020F0502020204030204" pitchFamily="34" charset="0"/>
                <a:cs typeface="Calibri" panose="020F0502020204030204" pitchFamily="34" charset="0"/>
              </a:rPr>
              <a:t>they are related to</a:t>
            </a:r>
            <a:r>
              <a:rPr lang="en" altLang="en-US" sz="2400" dirty="0" smtClean="0">
                <a:latin typeface="Calibri" panose="020F0502020204030204" pitchFamily="34" charset="0"/>
                <a:cs typeface="Calibri" panose="020F0502020204030204" pitchFamily="34" charset="0"/>
              </a:rPr>
              <a:t> </a:t>
            </a:r>
            <a:r>
              <a:rPr lang="en" altLang="en-US" sz="2400" dirty="0">
                <a:latin typeface="Calibri" panose="020F0502020204030204" pitchFamily="34" charset="0"/>
                <a:cs typeface="Calibri" panose="020F0502020204030204" pitchFamily="34" charset="0"/>
              </a:rPr>
              <a:t>side effects and an increase in the number of comorbidities, </a:t>
            </a:r>
            <a:r>
              <a:rPr lang="sr-Latn-RS" altLang="en-US" sz="2400" dirty="0" smtClean="0">
                <a:latin typeface="Calibri" panose="020F0502020204030204" pitchFamily="34" charset="0"/>
                <a:cs typeface="Calibri" panose="020F0502020204030204" pitchFamily="34" charset="0"/>
              </a:rPr>
              <a:t>and</a:t>
            </a:r>
            <a:r>
              <a:rPr lang="en" altLang="en-US" sz="2400" dirty="0" smtClean="0">
                <a:latin typeface="Calibri" panose="020F0502020204030204" pitchFamily="34" charset="0"/>
                <a:cs typeface="Calibri" panose="020F0502020204030204" pitchFamily="34" charset="0"/>
              </a:rPr>
              <a:t> </a:t>
            </a:r>
            <a:r>
              <a:rPr lang="en" altLang="en-US" sz="2400" dirty="0">
                <a:latin typeface="Calibri" panose="020F0502020204030204" pitchFamily="34" charset="0"/>
                <a:cs typeface="Calibri" panose="020F0502020204030204" pitchFamily="34" charset="0"/>
              </a:rPr>
              <a:t>associated with more frequent occurrence of acute exacerbations of </a:t>
            </a:r>
            <a:r>
              <a:rPr lang="en" altLang="en-US" sz="2400" dirty="0" smtClean="0">
                <a:latin typeface="Calibri" panose="020F0502020204030204" pitchFamily="34" charset="0"/>
                <a:cs typeface="Calibri" panose="020F0502020204030204" pitchFamily="34" charset="0"/>
              </a:rPr>
              <a:t>IPF</a:t>
            </a:r>
            <a:endParaRPr lang="sr-Cyrl-RS" altLang="en-US" sz="2400" dirty="0">
              <a:latin typeface="Calibri" panose="020F0502020204030204" pitchFamily="34" charset="0"/>
              <a:cs typeface="Calibri" panose="020F0502020204030204" pitchFamily="34" charset="0"/>
            </a:endParaRPr>
          </a:p>
          <a:p>
            <a:pPr>
              <a:buFont typeface="Arial" panose="020B0604020202020204" pitchFamily="34" charset="0"/>
              <a:buChar char="•"/>
              <a:defRPr/>
            </a:pPr>
            <a:r>
              <a:rPr lang="en" altLang="en-US" sz="2400" b="1" dirty="0">
                <a:solidFill>
                  <a:srgbClr val="FFFF00"/>
                </a:solidFill>
                <a:latin typeface="Calibri" panose="020F0502020204030204" pitchFamily="34" charset="0"/>
                <a:cs typeface="Calibri" panose="020F0502020204030204" pitchFamily="34" charset="0"/>
              </a:rPr>
              <a:t>Immunosuppressants azathioprine and cyclophosphamide </a:t>
            </a:r>
            <a:r>
              <a:rPr lang="en" altLang="en-US" sz="2400" dirty="0">
                <a:latin typeface="Calibri" panose="020F0502020204030204" pitchFamily="34" charset="0"/>
                <a:cs typeface="Calibri" panose="020F0502020204030204" pitchFamily="34" charset="0"/>
              </a:rPr>
              <a:t>, most commonly used in the treatment of interstitial lung diseases associated with connective tissue diseases, are </a:t>
            </a:r>
            <a:r>
              <a:rPr lang="en" altLang="en-US" sz="2400" dirty="0" smtClean="0">
                <a:latin typeface="Calibri" panose="020F0502020204030204" pitchFamily="34" charset="0"/>
                <a:cs typeface="Calibri" panose="020F0502020204030204" pitchFamily="34" charset="0"/>
              </a:rPr>
              <a:t>prohibited</a:t>
            </a:r>
            <a:r>
              <a:rPr lang="sr-Latn-RS" altLang="en-US" sz="2400" dirty="0" smtClean="0">
                <a:latin typeface="Calibri" panose="020F0502020204030204" pitchFamily="34" charset="0"/>
                <a:cs typeface="Calibri" panose="020F0502020204030204" pitchFamily="34" charset="0"/>
              </a:rPr>
              <a:t> </a:t>
            </a:r>
            <a:r>
              <a:rPr lang="en" altLang="en-US" sz="2400" dirty="0" smtClean="0">
                <a:latin typeface="Calibri" panose="020F0502020204030204" pitchFamily="34" charset="0"/>
                <a:cs typeface="Calibri" panose="020F0502020204030204" pitchFamily="34" charset="0"/>
              </a:rPr>
              <a:t>in </a:t>
            </a:r>
            <a:r>
              <a:rPr lang="en" altLang="en-US" sz="2400" dirty="0">
                <a:latin typeface="Calibri" panose="020F0502020204030204" pitchFamily="34" charset="0"/>
                <a:cs typeface="Calibri" panose="020F0502020204030204" pitchFamily="34" charset="0"/>
              </a:rPr>
              <a:t>patients with IPF</a:t>
            </a:r>
            <a:endParaRPr lang="en-US" sz="2400" dirty="0"/>
          </a:p>
          <a:p>
            <a:pPr>
              <a:buFont typeface="Arial" panose="020B0604020202020204" pitchFamily="34" charset="0"/>
              <a:buChar char="•"/>
              <a:defRPr/>
            </a:pPr>
            <a:endParaRPr lang="sr-Cyrl-RS" altLang="en-US" sz="2400" dirty="0">
              <a:latin typeface="Calibri" panose="020F0502020204030204" pitchFamily="34" charset="0"/>
              <a:cs typeface="Calibri" panose="020F0502020204030204" pitchFamily="34" charset="0"/>
            </a:endParaRPr>
          </a:p>
          <a:p>
            <a:pPr marL="0" indent="0">
              <a:buFont typeface="Wingdings" panose="05000000000000000000" pitchFamily="2" charset="2"/>
              <a:buNone/>
              <a:defRPr/>
            </a:pPr>
            <a:endParaRPr lang="sr-Latn-RS" altLang="en-US" sz="2400" baseline="30000" dirty="0">
              <a:latin typeface="Calibri" panose="020F0502020204030204" pitchFamily="34" charset="0"/>
              <a:cs typeface="Calibri" panose="020F0502020204030204" pitchFamily="34"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5650" name="Title 1">
            <a:extLst>
              <a:ext uri="{FF2B5EF4-FFF2-40B4-BE49-F238E27FC236}">
                <a16:creationId xmlns="" xmlns:a16="http://schemas.microsoft.com/office/drawing/2014/main" id="{F22CA23A-9D46-B03B-702D-4162944CFD98}"/>
              </a:ext>
            </a:extLst>
          </p:cNvPr>
          <p:cNvSpPr>
            <a:spLocks noGrp="1"/>
          </p:cNvSpPr>
          <p:nvPr>
            <p:ph type="title"/>
          </p:nvPr>
        </p:nvSpPr>
        <p:spPr>
          <a:xfrm>
            <a:off x="1714500" y="152400"/>
            <a:ext cx="7793038" cy="1143000"/>
          </a:xfrm>
        </p:spPr>
        <p:txBody>
          <a:bodyPr/>
          <a:lstStyle/>
          <a:p>
            <a:pPr algn="ctr"/>
            <a:r>
              <a:rPr lang="en" altLang="en-US" sz="2800" b="1" dirty="0">
                <a:latin typeface="Verdana" panose="020B0604030504040204" pitchFamily="34" charset="0"/>
                <a:ea typeface="Verdana" panose="020B0604030504040204" pitchFamily="34" charset="0"/>
                <a:cs typeface="Verdana" panose="020B0604030504040204" pitchFamily="34" charset="0"/>
              </a:rPr>
              <a:t>  </a:t>
            </a:r>
            <a:r>
              <a:rPr lang="en" altLang="en-US" sz="3600" dirty="0">
                <a:latin typeface="Calibri" panose="020F0502020204030204" pitchFamily="34" charset="0"/>
                <a:ea typeface="Verdana" panose="020B0604030504040204" pitchFamily="34" charset="0"/>
                <a:cs typeface="Calibri" panose="020F0502020204030204" pitchFamily="34" charset="0"/>
              </a:rPr>
              <a:t>ASSESSMENT OF THERAPY EFFECT</a:t>
            </a:r>
            <a:endParaRPr lang="sr-Latn-CS" altLang="en-US" sz="3600" dirty="0">
              <a:latin typeface="Calibri" panose="020F0502020204030204" pitchFamily="34" charset="0"/>
              <a:ea typeface="Verdana" panose="020B0604030504040204" pitchFamily="34" charset="0"/>
              <a:cs typeface="Calibri" panose="020F0502020204030204" pitchFamily="34" charset="0"/>
            </a:endParaRPr>
          </a:p>
        </p:txBody>
      </p:sp>
      <p:sp>
        <p:nvSpPr>
          <p:cNvPr id="155651" name="Content Placeholder 2">
            <a:extLst>
              <a:ext uri="{FF2B5EF4-FFF2-40B4-BE49-F238E27FC236}">
                <a16:creationId xmlns="" xmlns:a16="http://schemas.microsoft.com/office/drawing/2014/main" id="{EBEEA0E3-C7FF-E7AF-6249-D265F6763BE2}"/>
              </a:ext>
            </a:extLst>
          </p:cNvPr>
          <p:cNvSpPr>
            <a:spLocks noGrp="1"/>
          </p:cNvSpPr>
          <p:nvPr>
            <p:ph idx="1"/>
          </p:nvPr>
        </p:nvSpPr>
        <p:spPr>
          <a:xfrm>
            <a:off x="1104900" y="2017713"/>
            <a:ext cx="8421688" cy="4114800"/>
          </a:xfrm>
        </p:spPr>
        <p:txBody>
          <a:bodyPr/>
          <a:lstStyle/>
          <a:p>
            <a:pPr>
              <a:buFont typeface="Wingdings" panose="05000000000000000000" pitchFamily="2" charset="2"/>
              <a:buNone/>
            </a:pPr>
            <a:r>
              <a:rPr lang="en" altLang="en-US" sz="2400" b="1" dirty="0">
                <a:solidFill>
                  <a:srgbClr val="FFFF00"/>
                </a:solidFill>
                <a:latin typeface="Calibri" panose="020F0502020204030204" pitchFamily="34" charset="0"/>
                <a:cs typeface="Calibri" panose="020F0502020204030204" pitchFamily="34" charset="0"/>
              </a:rPr>
              <a:t>SATISFACTORY </a:t>
            </a:r>
            <a:r>
              <a:rPr lang="sr-Latn-RS" altLang="en-US" sz="2400" b="1" dirty="0" smtClean="0">
                <a:solidFill>
                  <a:srgbClr val="FFFF00"/>
                </a:solidFill>
                <a:latin typeface="Calibri" panose="020F0502020204030204" pitchFamily="34" charset="0"/>
                <a:cs typeface="Calibri" panose="020F0502020204030204" pitchFamily="34" charset="0"/>
              </a:rPr>
              <a:t>RESPONSE</a:t>
            </a:r>
            <a:endParaRPr lang="en" altLang="en-US" sz="2400" b="1" dirty="0">
              <a:solidFill>
                <a:srgbClr val="FFFF00"/>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 altLang="en-US" sz="2000" dirty="0">
                <a:latin typeface="Calibri" panose="020F0502020204030204" pitchFamily="34" charset="0"/>
              </a:rPr>
              <a:t>reduction of symptoms</a:t>
            </a:r>
          </a:p>
          <a:p>
            <a:pPr>
              <a:buFont typeface="Arial" panose="020B0604020202020204" pitchFamily="34" charset="0"/>
              <a:buChar char="•"/>
            </a:pPr>
            <a:endParaRPr lang="sr-Cyrl-CS" altLang="en-US" sz="2000" dirty="0">
              <a:latin typeface="Calibri" panose="020F0502020204030204" pitchFamily="34" charset="0"/>
            </a:endParaRPr>
          </a:p>
          <a:p>
            <a:pPr>
              <a:buFont typeface="Arial" panose="020B0604020202020204" pitchFamily="34" charset="0"/>
              <a:buChar char="•"/>
            </a:pPr>
            <a:r>
              <a:rPr lang="en" altLang="en-US" sz="2000" dirty="0">
                <a:latin typeface="Calibri" panose="020F0502020204030204" pitchFamily="34" charset="0"/>
              </a:rPr>
              <a:t>reduction of parenchymal abnormalities on HRCT or radiography</a:t>
            </a:r>
          </a:p>
          <a:p>
            <a:pPr>
              <a:buFont typeface="Arial" panose="020B0604020202020204" pitchFamily="34" charset="0"/>
              <a:buChar char="•"/>
            </a:pPr>
            <a:endParaRPr lang="sr-Cyrl-CS" altLang="en-US" sz="2000" dirty="0">
              <a:latin typeface="Calibri" panose="020F0502020204030204" pitchFamily="34" charset="0"/>
            </a:endParaRPr>
          </a:p>
          <a:p>
            <a:pPr>
              <a:buFont typeface="Arial" panose="020B0604020202020204" pitchFamily="34" charset="0"/>
              <a:buChar char="•"/>
            </a:pPr>
            <a:r>
              <a:rPr lang="en" altLang="en-US" sz="2000" dirty="0">
                <a:latin typeface="Calibri" panose="020F0502020204030204" pitchFamily="34" charset="0"/>
              </a:rPr>
              <a:t>improvement in TLC or VC by more than 10% or at least by 200 ml</a:t>
            </a:r>
          </a:p>
          <a:p>
            <a:pPr>
              <a:buFont typeface="Arial" panose="020B0604020202020204" pitchFamily="34" charset="0"/>
              <a:buChar char="•"/>
            </a:pPr>
            <a:endParaRPr lang="sr-Cyrl-CS" altLang="en-US" sz="2000" dirty="0">
              <a:latin typeface="Calibri" panose="020F0502020204030204" pitchFamily="34" charset="0"/>
            </a:endParaRPr>
          </a:p>
          <a:p>
            <a:pPr>
              <a:buFont typeface="Arial" panose="020B0604020202020204" pitchFamily="34" charset="0"/>
              <a:buChar char="•"/>
            </a:pPr>
            <a:r>
              <a:rPr lang="en" altLang="en-US" sz="2000" dirty="0">
                <a:latin typeface="Calibri" panose="020F0502020204030204" pitchFamily="34" charset="0"/>
              </a:rPr>
              <a:t>increasing DLCoc by more than 15%</a:t>
            </a:r>
          </a:p>
          <a:p>
            <a:pPr>
              <a:buFont typeface="Arial" panose="020B0604020202020204" pitchFamily="34" charset="0"/>
              <a:buChar char="•"/>
            </a:pPr>
            <a:endParaRPr lang="sr-Cyrl-CS" altLang="en-US" sz="2000" dirty="0">
              <a:latin typeface="Calibri" panose="020F0502020204030204" pitchFamily="34" charset="0"/>
            </a:endParaRPr>
          </a:p>
          <a:p>
            <a:pPr>
              <a:buFont typeface="Arial" panose="020B0604020202020204" pitchFamily="34" charset="0"/>
              <a:buChar char="•"/>
            </a:pPr>
            <a:r>
              <a:rPr lang="en" altLang="en-US" sz="2000" dirty="0">
                <a:latin typeface="Calibri" panose="020F0502020204030204" pitchFamily="34" charset="0"/>
              </a:rPr>
              <a:t>improvement or normalization of pO2 during exercise by at least 4 mmHg since the last measurement</a:t>
            </a:r>
            <a:endParaRPr lang="sr-Latn-CS" altLang="en-US" sz="2000" dirty="0">
              <a:latin typeface="Calibri" panose="020F0502020204030204" pitchFamily="34"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56674" name="Title 1">
            <a:extLst>
              <a:ext uri="{FF2B5EF4-FFF2-40B4-BE49-F238E27FC236}">
                <a16:creationId xmlns="" xmlns:a16="http://schemas.microsoft.com/office/drawing/2014/main" id="{668D5EAC-C761-4934-8A8F-D141FC20B9CA}"/>
              </a:ext>
            </a:extLst>
          </p:cNvPr>
          <p:cNvSpPr>
            <a:spLocks noGrp="1"/>
          </p:cNvSpPr>
          <p:nvPr>
            <p:ph type="title"/>
          </p:nvPr>
        </p:nvSpPr>
        <p:spPr>
          <a:xfrm>
            <a:off x="1714500" y="304800"/>
            <a:ext cx="7793038" cy="1143000"/>
          </a:xfrm>
        </p:spPr>
        <p:txBody>
          <a:bodyPr/>
          <a:lstStyle/>
          <a:p>
            <a:pPr algn="ctr"/>
            <a:r>
              <a:rPr lang="en" altLang="en-US" sz="3200" b="1" i="1" dirty="0">
                <a:latin typeface="Comic Sans MS" panose="030F0702030302020204" pitchFamily="66" charset="0"/>
                <a:ea typeface="Verdana" panose="020B0604030504040204" pitchFamily="34" charset="0"/>
                <a:cs typeface="Verdana" panose="020B0604030504040204" pitchFamily="34" charset="0"/>
              </a:rPr>
              <a:t>  </a:t>
            </a:r>
            <a:r>
              <a:rPr lang="en" altLang="en-US" sz="3600" dirty="0">
                <a:latin typeface="Calibri" panose="020F0502020204030204" pitchFamily="34" charset="0"/>
                <a:ea typeface="Verdana" panose="020B0604030504040204" pitchFamily="34" charset="0"/>
                <a:cs typeface="Calibri" panose="020F0502020204030204" pitchFamily="34" charset="0"/>
              </a:rPr>
              <a:t>ASSESSMENT OF THERAPY EFFECT</a:t>
            </a:r>
            <a:endParaRPr lang="sr-Latn-CS" altLang="en-US" sz="3600" dirty="0">
              <a:latin typeface="Calibri" panose="020F0502020204030204" pitchFamily="34" charset="0"/>
              <a:cs typeface="Calibri" panose="020F0502020204030204" pitchFamily="34" charset="0"/>
            </a:endParaRPr>
          </a:p>
        </p:txBody>
      </p:sp>
      <p:sp>
        <p:nvSpPr>
          <p:cNvPr id="156675" name="Content Placeholder 2">
            <a:extLst>
              <a:ext uri="{FF2B5EF4-FFF2-40B4-BE49-F238E27FC236}">
                <a16:creationId xmlns="" xmlns:a16="http://schemas.microsoft.com/office/drawing/2014/main" id="{B65A3660-18C9-525B-4D1A-A22CA49E6DAF}"/>
              </a:ext>
            </a:extLst>
          </p:cNvPr>
          <p:cNvSpPr>
            <a:spLocks noGrp="1"/>
          </p:cNvSpPr>
          <p:nvPr>
            <p:ph idx="1"/>
          </p:nvPr>
        </p:nvSpPr>
        <p:spPr>
          <a:xfrm>
            <a:off x="1104900" y="2017713"/>
            <a:ext cx="8421688" cy="4114800"/>
          </a:xfrm>
        </p:spPr>
        <p:txBody>
          <a:bodyPr/>
          <a:lstStyle/>
          <a:p>
            <a:pPr>
              <a:buFont typeface="Wingdings" panose="05000000000000000000" pitchFamily="2" charset="2"/>
              <a:buNone/>
            </a:pPr>
            <a:r>
              <a:rPr lang="en" altLang="en-US" sz="2400" b="1" dirty="0">
                <a:solidFill>
                  <a:srgbClr val="FFFF00"/>
                </a:solidFill>
                <a:latin typeface="Calibri" panose="020F0502020204030204" pitchFamily="34" charset="0"/>
                <a:cs typeface="Calibri" panose="020F0502020204030204" pitchFamily="34" charset="0"/>
              </a:rPr>
              <a:t>NO RESPONSE</a:t>
            </a:r>
          </a:p>
          <a:p>
            <a:pPr>
              <a:buFont typeface="Arial" panose="020B0604020202020204" pitchFamily="34" charset="0"/>
              <a:buChar char="•"/>
            </a:pPr>
            <a:endParaRPr lang="sr-Cyrl-CS" altLang="en-US" sz="2400" dirty="0">
              <a:latin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rPr>
              <a:t>worsening symptoms</a:t>
            </a:r>
          </a:p>
          <a:p>
            <a:pPr>
              <a:buFont typeface="Arial" panose="020B0604020202020204" pitchFamily="34" charset="0"/>
              <a:buChar char="•"/>
            </a:pPr>
            <a:endParaRPr lang="sr-Cyrl-CS" altLang="en-US" sz="2400" dirty="0">
              <a:latin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rPr>
              <a:t>progression on radiography or HRCT (especially appearance of honeycombing and pulmonary hypertension)</a:t>
            </a:r>
          </a:p>
          <a:p>
            <a:pPr>
              <a:buFont typeface="Arial" panose="020B0604020202020204" pitchFamily="34" charset="0"/>
              <a:buChar char="•"/>
            </a:pPr>
            <a:endParaRPr lang="sr-Cyrl-CS" altLang="en-US" sz="2400" dirty="0">
              <a:latin typeface="Calibri" panose="020F0502020204030204" pitchFamily="34" charset="0"/>
            </a:endParaRPr>
          </a:p>
          <a:p>
            <a:pPr>
              <a:buFont typeface="Arial" panose="020B0604020202020204" pitchFamily="34" charset="0"/>
              <a:buChar char="•"/>
            </a:pPr>
            <a:r>
              <a:rPr lang="en" altLang="en-US" sz="2400" dirty="0">
                <a:latin typeface="Calibri" panose="020F0502020204030204" pitchFamily="34" charset="0"/>
              </a:rPr>
              <a:t>deterioration of pulmonary function (decrease in TLC or VC by more than 10%, decrease in DLCoc by more than 15%, decrease in pO2 by more than 4 mmHg )</a:t>
            </a:r>
            <a:endParaRPr lang="sr-Latn-CS" altLang="en-US" sz="2400" dirty="0">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Blends">
  <a:themeElements>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Blends">
  <a:themeElements>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Blends">
  <a:themeElements>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35464</TotalTime>
  <Words>4726</Words>
  <Application>Microsoft Office PowerPoint</Application>
  <PresentationFormat>35mm Slides</PresentationFormat>
  <Paragraphs>896</Paragraphs>
  <Slides>96</Slides>
  <Notes>49</Notes>
  <HiddenSlides>0</HiddenSlides>
  <MMClips>0</MMClips>
  <ScaleCrop>false</ScaleCrop>
  <HeadingPairs>
    <vt:vector size="8" baseType="variant">
      <vt:variant>
        <vt:lpstr>Fonts Used</vt:lpstr>
      </vt:variant>
      <vt:variant>
        <vt:i4>13</vt:i4>
      </vt:variant>
      <vt:variant>
        <vt:lpstr>Theme</vt:lpstr>
      </vt:variant>
      <vt:variant>
        <vt:i4>3</vt:i4>
      </vt:variant>
      <vt:variant>
        <vt:lpstr>Embedded OLE Servers</vt:lpstr>
      </vt:variant>
      <vt:variant>
        <vt:i4>2</vt:i4>
      </vt:variant>
      <vt:variant>
        <vt:lpstr>Slide Titles</vt:lpstr>
      </vt:variant>
      <vt:variant>
        <vt:i4>96</vt:i4>
      </vt:variant>
    </vt:vector>
  </HeadingPairs>
  <TitlesOfParts>
    <vt:vector size="114" baseType="lpstr">
      <vt:lpstr>Malgun Gothic</vt:lpstr>
      <vt:lpstr>Arial</vt:lpstr>
      <vt:lpstr>Arial Narrow</vt:lpstr>
      <vt:lpstr>Calibri</vt:lpstr>
      <vt:lpstr>Comic Sans MS</vt:lpstr>
      <vt:lpstr>Gulim</vt:lpstr>
      <vt:lpstr>msgothic</vt:lpstr>
      <vt:lpstr>Symbol</vt:lpstr>
      <vt:lpstr>Tahoma</vt:lpstr>
      <vt:lpstr>Times</vt:lpstr>
      <vt:lpstr>Times New Roman</vt:lpstr>
      <vt:lpstr>Verdana</vt:lpstr>
      <vt:lpstr>Wingdings</vt:lpstr>
      <vt:lpstr>Blends</vt:lpstr>
      <vt:lpstr>2_Blends</vt:lpstr>
      <vt:lpstr>3_Blends</vt:lpstr>
      <vt:lpstr>Fotografia Photo Editor</vt:lpstr>
      <vt:lpstr>Immagine bitmap</vt:lpstr>
      <vt:lpstr>INTERSTITIAL LUNG DISEASES</vt:lpstr>
      <vt:lpstr>Definition : </vt:lpstr>
      <vt:lpstr>DISEASES  (ILD)</vt:lpstr>
      <vt:lpstr>   Interstitial lung diseases  =  Diffuse parenchymal lung diseases </vt:lpstr>
      <vt:lpstr>LUNG PARENCHYMA</vt:lpstr>
      <vt:lpstr>PowerPoint Presentation</vt:lpstr>
      <vt:lpstr>Epidemiology of ILD</vt:lpstr>
      <vt:lpstr>Interstitial lung disease (ILD)</vt:lpstr>
      <vt:lpstr>CLASSIFICATION OF ILD</vt:lpstr>
      <vt:lpstr>   CAUSES of interstitial lung diseases</vt:lpstr>
      <vt:lpstr>Classification of interstitial lung diseases ATS/ERS 2002</vt:lpstr>
      <vt:lpstr>           II. IDIOPATHIC INTERSTITIAL PNEUMONIA </vt:lpstr>
      <vt:lpstr>Idiopathic interstitial pneumonia</vt:lpstr>
      <vt:lpstr>PowerPoint Presentation</vt:lpstr>
      <vt:lpstr>IIP ATS/ERS (2013)</vt:lpstr>
      <vt:lpstr>Idiopathic interstitial pneumonia ATS/ERS (2013)</vt:lpstr>
      <vt:lpstr>Idiopathic interstitial pneumonia</vt:lpstr>
      <vt:lpstr>Revised ATS/ERS classification of IIP</vt:lpstr>
      <vt:lpstr>PATHOGENESIS OF ILD</vt:lpstr>
      <vt:lpstr>PowerPoint Presentation</vt:lpstr>
      <vt:lpstr>PATHOGENESIS</vt:lpstr>
      <vt:lpstr>PATHOGENESIS - CELLULAR BASIS</vt:lpstr>
      <vt:lpstr>PATHOGENESIS - CELLULAR BASIS </vt:lpstr>
      <vt:lpstr>Interstitial lung diseases</vt:lpstr>
      <vt:lpstr>INTERSTITIAL LUNG DISEASES</vt:lpstr>
      <vt:lpstr>Pathoanatomical changes</vt:lpstr>
      <vt:lpstr>PowerPoint Presentation</vt:lpstr>
      <vt:lpstr>PowerPoint Presentation</vt:lpstr>
      <vt:lpstr>Temporal heterogeneity in UIP</vt:lpstr>
      <vt:lpstr>Non-specific interstitial pneumonia (NSIP)</vt:lpstr>
      <vt:lpstr>Desquamative interstitial pneumonia (DIP)</vt:lpstr>
      <vt:lpstr>Acute interstitial pneumonia (AIP)</vt:lpstr>
      <vt:lpstr>PowerPoint Presentation</vt:lpstr>
      <vt:lpstr>PowerPoint Presentation</vt:lpstr>
      <vt:lpstr>Diagnosis of ILD</vt:lpstr>
      <vt:lpstr>PowerPoint Presentation</vt:lpstr>
      <vt:lpstr>  Treatment of ILD </vt:lpstr>
      <vt:lpstr>Idiopathic pulmonary fibrosis  - IPF</vt:lpstr>
      <vt:lpstr>     Idiopathic pulmonary fibrosis</vt:lpstr>
      <vt:lpstr>IPF is the most common form of idiopathic interstitial pneumonia</vt:lpstr>
      <vt:lpstr>PowerPoint Presentation</vt:lpstr>
      <vt:lpstr>Incidence of IPF</vt:lpstr>
      <vt:lpstr>Idiopathic pulmonary fibrosis</vt:lpstr>
      <vt:lpstr>ETIOLOGY OF IPF</vt:lpstr>
      <vt:lpstr>ETIOLOGY OF IPF</vt:lpstr>
      <vt:lpstr>PowerPoint Presentation</vt:lpstr>
      <vt:lpstr>TGF- β1 in IPF</vt:lpstr>
      <vt:lpstr>TGF- β1 in IPF</vt:lpstr>
      <vt:lpstr>PATHOGENESIS</vt:lpstr>
      <vt:lpstr>Diagnosis of IPF</vt:lpstr>
      <vt:lpstr>       DIAGNOSTIC APPROACH IN ILD            </vt:lpstr>
      <vt:lpstr>                                      Clinical suspicion  ANAMNESIS</vt:lpstr>
      <vt:lpstr>                               CLINICAL SYMPTOMS</vt:lpstr>
      <vt:lpstr>  </vt:lpstr>
      <vt:lpstr>  </vt:lpstr>
      <vt:lpstr> CLINICAL CHARACTERISTICS</vt:lpstr>
      <vt:lpstr>IDIOPATHIC LUNG FIBROSIS</vt:lpstr>
      <vt:lpstr>       DIAGNOSTIC APPROACH IN ILD            </vt:lpstr>
      <vt:lpstr> LAB ANALYSIS</vt:lpstr>
      <vt:lpstr>       DIAGNOSTIC APPROACH IN ILD</vt:lpstr>
      <vt:lpstr> PULMONARY FUNCTION TESTS</vt:lpstr>
      <vt:lpstr>   PULMONARY FUNCTION TESTS</vt:lpstr>
      <vt:lpstr>Arterial blood gas analysis                                   </vt:lpstr>
      <vt:lpstr>       DIAGNOSTIC APPROACH IN ILD        </vt:lpstr>
      <vt:lpstr>  RADIOGRAPHY OF THE LUNGS</vt:lpstr>
      <vt:lpstr>PowerPoint Presentation</vt:lpstr>
      <vt:lpstr>PowerPoint Presentation</vt:lpstr>
      <vt:lpstr>PowerPoint Presentation</vt:lpstr>
      <vt:lpstr>     LUNG RADIOGRAPHY (IPF)</vt:lpstr>
      <vt:lpstr>  HIGH RESOLUTION COMPUTERIZED TOMOGRAPHY  - HRCT</vt:lpstr>
      <vt:lpstr>Diagnosis of IPF</vt:lpstr>
      <vt:lpstr>PowerPoint Presentation</vt:lpstr>
      <vt:lpstr>The diagnosis of IPF requires a typical UIP pattern on HRCT (honeycomb, basal, bronchiectasis) in patients who have not undergone lung biopsy.</vt:lpstr>
      <vt:lpstr>SCINTIGRAPHY Ga*67</vt:lpstr>
      <vt:lpstr>        DIAGNOSTIC APPROACH IN ILD              </vt:lpstr>
      <vt:lpstr>INVASIVE DIAGNOSIS AND PATHO-HISTOLOGICAL ANALYSIS</vt:lpstr>
      <vt:lpstr>BRONCHOALVEOLAR LAVAGE (BAL)</vt:lpstr>
      <vt:lpstr>PowerPoint Presentation</vt:lpstr>
      <vt:lpstr>BRONCHOALVEOLAR LAVAGE (BAL)</vt:lpstr>
      <vt:lpstr>BRONCHOALVEOLAR LAVAGE (BAL)</vt:lpstr>
      <vt:lpstr>BRONCHOALVEOLAR LAVAGE (BAL)</vt:lpstr>
      <vt:lpstr>BRONCHOALVEOLAR LAVAGE (BAL)</vt:lpstr>
      <vt:lpstr>SURGICAL LUNG BIOPSY</vt:lpstr>
      <vt:lpstr>PowerPoint Presentation</vt:lpstr>
      <vt:lpstr>ATS/ERS/JRS/ALAT recommendations 2018</vt:lpstr>
      <vt:lpstr>ATS/ERS/JRS/ALAT recommendations 2018</vt:lpstr>
      <vt:lpstr>Multidisciplinary team</vt:lpstr>
      <vt:lpstr>PROGNOSTIC FACTORS IN IPF</vt:lpstr>
      <vt:lpstr>  UNFAVORABLE PROGNOSTIC FACTORS (risk factors for progressive disease)</vt:lpstr>
      <vt:lpstr>CAUSES OF DEATH</vt:lpstr>
      <vt:lpstr>CURRENT THERAPEUTIC STRATEGIES OF IPF</vt:lpstr>
      <vt:lpstr>DOSAGE</vt:lpstr>
      <vt:lpstr>  CONVENTIONAL TREATMENT</vt:lpstr>
      <vt:lpstr>CONVENTIONAL TREATMENT</vt:lpstr>
      <vt:lpstr>  ASSESSMENT OF THERAPY EFFECT</vt:lpstr>
      <vt:lpstr>  ASSESSMENT OF THERAPY EFFECT</vt:lpstr>
    </vt:vector>
  </TitlesOfParts>
  <Company>Hwangs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Sarcoidosis</dc:title>
  <dc:creator>Sung Chul Hwang</dc:creator>
  <cp:lastModifiedBy>Vojislav</cp:lastModifiedBy>
  <cp:revision>1505</cp:revision>
  <dcterms:created xsi:type="dcterms:W3CDTF">2000-04-10T17:47:14Z</dcterms:created>
  <dcterms:modified xsi:type="dcterms:W3CDTF">2023-09-08T06:48:10Z</dcterms:modified>
</cp:coreProperties>
</file>